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1" r:id="rId1"/>
  </p:sldMasterIdLst>
  <p:notesMasterIdLst>
    <p:notesMasterId r:id="rId17"/>
  </p:notesMasterIdLst>
  <p:sldIdLst>
    <p:sldId id="273" r:id="rId2"/>
    <p:sldId id="276" r:id="rId3"/>
    <p:sldId id="297" r:id="rId4"/>
    <p:sldId id="299" r:id="rId5"/>
    <p:sldId id="300" r:id="rId6"/>
    <p:sldId id="302" r:id="rId7"/>
    <p:sldId id="311" r:id="rId8"/>
    <p:sldId id="301" r:id="rId9"/>
    <p:sldId id="310" r:id="rId10"/>
    <p:sldId id="309" r:id="rId11"/>
    <p:sldId id="303" r:id="rId12"/>
    <p:sldId id="307" r:id="rId13"/>
    <p:sldId id="286" r:id="rId14"/>
    <p:sldId id="305" r:id="rId15"/>
    <p:sldId id="30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135D03-A96A-4242-860A-EA4F760017D5}" v="1" dt="2023-03-30T16:21:07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6"/>
    <p:restoredTop sz="89084"/>
  </p:normalViewPr>
  <p:slideViewPr>
    <p:cSldViewPr snapToGrid="0" snapToObjects="1">
      <p:cViewPr varScale="1">
        <p:scale>
          <a:sx n="98" d="100"/>
          <a:sy n="98" d="100"/>
        </p:scale>
        <p:origin x="19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1111452@mail.yzu.edu.tw" userId="5258b73b-3095-47f1-9589-e952710dbbd5" providerId="ADAL" clId="{8C135D03-A96A-4242-860A-EA4F760017D5}"/>
    <pc:docChg chg="addSld modSld">
      <pc:chgData name="s1111452@mail.yzu.edu.tw" userId="5258b73b-3095-47f1-9589-e952710dbbd5" providerId="ADAL" clId="{8C135D03-A96A-4242-860A-EA4F760017D5}" dt="2023-04-13T14:02:48.927" v="10" actId="1076"/>
      <pc:docMkLst>
        <pc:docMk/>
      </pc:docMkLst>
      <pc:sldChg chg="modSp mod">
        <pc:chgData name="s1111452@mail.yzu.edu.tw" userId="5258b73b-3095-47f1-9589-e952710dbbd5" providerId="ADAL" clId="{8C135D03-A96A-4242-860A-EA4F760017D5}" dt="2023-04-13T14:02:48.927" v="10" actId="1076"/>
        <pc:sldMkLst>
          <pc:docMk/>
          <pc:sldMk cId="1354058834" sldId="286"/>
        </pc:sldMkLst>
        <pc:picChg chg="mod">
          <ac:chgData name="s1111452@mail.yzu.edu.tw" userId="5258b73b-3095-47f1-9589-e952710dbbd5" providerId="ADAL" clId="{8C135D03-A96A-4242-860A-EA4F760017D5}" dt="2023-04-13T14:02:48.927" v="10" actId="1076"/>
          <ac:picMkLst>
            <pc:docMk/>
            <pc:sldMk cId="1354058834" sldId="286"/>
            <ac:picMk id="5" creationId="{071CE66C-F2DD-7E0A-7A76-A925B5404B36}"/>
          </ac:picMkLst>
        </pc:picChg>
      </pc:sldChg>
      <pc:sldChg chg="modSp mod">
        <pc:chgData name="s1111452@mail.yzu.edu.tw" userId="5258b73b-3095-47f1-9589-e952710dbbd5" providerId="ADAL" clId="{8C135D03-A96A-4242-860A-EA4F760017D5}" dt="2023-03-23T16:03:31.986" v="1" actId="20577"/>
        <pc:sldMkLst>
          <pc:docMk/>
          <pc:sldMk cId="303148581" sldId="299"/>
        </pc:sldMkLst>
        <pc:spChg chg="mod">
          <ac:chgData name="s1111452@mail.yzu.edu.tw" userId="5258b73b-3095-47f1-9589-e952710dbbd5" providerId="ADAL" clId="{8C135D03-A96A-4242-860A-EA4F760017D5}" dt="2023-03-23T16:03:31.986" v="1" actId="20577"/>
          <ac:spMkLst>
            <pc:docMk/>
            <pc:sldMk cId="303148581" sldId="299"/>
            <ac:spMk id="3" creationId="{216B5DC6-88D8-AC40-A34C-DED163672398}"/>
          </ac:spMkLst>
        </pc:spChg>
      </pc:sldChg>
      <pc:sldChg chg="modSp mod">
        <pc:chgData name="s1111452@mail.yzu.edu.tw" userId="5258b73b-3095-47f1-9589-e952710dbbd5" providerId="ADAL" clId="{8C135D03-A96A-4242-860A-EA4F760017D5}" dt="2023-03-30T16:06:11.314" v="9" actId="1038"/>
        <pc:sldMkLst>
          <pc:docMk/>
          <pc:sldMk cId="1700483089" sldId="308"/>
        </pc:sldMkLst>
        <pc:picChg chg="mod">
          <ac:chgData name="s1111452@mail.yzu.edu.tw" userId="5258b73b-3095-47f1-9589-e952710dbbd5" providerId="ADAL" clId="{8C135D03-A96A-4242-860A-EA4F760017D5}" dt="2023-03-30T16:06:11.314" v="9" actId="1038"/>
          <ac:picMkLst>
            <pc:docMk/>
            <pc:sldMk cId="1700483089" sldId="308"/>
            <ac:picMk id="4" creationId="{A3F746EC-8566-5952-CD83-056EBEA034F5}"/>
          </ac:picMkLst>
        </pc:picChg>
      </pc:sldChg>
      <pc:sldChg chg="new">
        <pc:chgData name="s1111452@mail.yzu.edu.tw" userId="5258b73b-3095-47f1-9589-e952710dbbd5" providerId="ADAL" clId="{8C135D03-A96A-4242-860A-EA4F760017D5}" dt="2023-03-27T12:22:48.865" v="2" actId="680"/>
        <pc:sldMkLst>
          <pc:docMk/>
          <pc:sldMk cId="4129223861" sldId="312"/>
        </pc:sldMkLst>
      </pc:sldChg>
    </pc:docChg>
  </pc:docChgLst>
  <pc:docChgLst>
    <pc:chgData name="葉子羿" userId="5258b73b-3095-47f1-9589-e952710dbbd5" providerId="ADAL" clId="{1471FD8B-2223-F940-874C-1B30CA9A7389}"/>
    <pc:docChg chg="delSld">
      <pc:chgData name="葉子羿" userId="5258b73b-3095-47f1-9589-e952710dbbd5" providerId="ADAL" clId="{1471FD8B-2223-F940-874C-1B30CA9A7389}" dt="2023-03-28T08:08:30.352" v="0" actId="2696"/>
      <pc:docMkLst>
        <pc:docMk/>
      </pc:docMkLst>
      <pc:sldChg chg="del">
        <pc:chgData name="葉子羿" userId="5258b73b-3095-47f1-9589-e952710dbbd5" providerId="ADAL" clId="{1471FD8B-2223-F940-874C-1B30CA9A7389}" dt="2023-03-28T08:08:30.352" v="0" actId="2696"/>
        <pc:sldMkLst>
          <pc:docMk/>
          <pc:sldMk cId="4129223861" sldId="312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4139F-B2FF-024E-9C23-41B10484EFF7}" type="datetimeFigureOut">
              <a:rPr kumimoji="1" lang="zh-TW" altLang="en-US" smtClean="0"/>
              <a:t>2023/4/13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5BEDD-DF31-1746-B729-3118F95A9B0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00193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18039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t" altLang="en-US" dirty="0"/>
              <a:t>這邊我們回歸一下大數的基本定義，跟上一次作業基本上是一樣的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4718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32311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t" altLang="en-US" dirty="0"/>
              <a:t>這邊我們回歸一下大數的基本定義，跟上一次作業基本上是一樣的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96281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Hant" altLang="en-US" dirty="0"/>
              <a:t>這邊我們回歸一下大數的基本定義，跟上一次作業基本上是一樣的</a:t>
            </a:r>
            <a:endParaRPr kumimoji="1" lang="zh-TW" altLang="en-US" dirty="0"/>
          </a:p>
          <a:p>
            <a:r>
              <a:rPr kumimoji="1" lang="zh-Hant" altLang="en-US" dirty="0"/>
              <a:t>然後一樣要注意輸出的排版和負號的處裡與呈現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30034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22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1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和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02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具有說明文字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5410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236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09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874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9989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606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7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43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47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93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4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35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416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29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747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866443" y="2861734"/>
            <a:ext cx="7791174" cy="1915647"/>
          </a:xfrm>
        </p:spPr>
        <p:txBody>
          <a:bodyPr/>
          <a:lstStyle/>
          <a:p>
            <a:br>
              <a:rPr lang="en-US" altLang="zh-TW" dirty="0"/>
            </a:br>
            <a:r>
              <a:rPr lang="en-US" altLang="zh-TW" dirty="0">
                <a:solidFill>
                  <a:srgbClr val="FFFF00"/>
                </a:solidFill>
              </a:rPr>
              <a:t>1102 HW2</a:t>
            </a:r>
            <a:endParaRPr lang="zh-TW" altLang="en-US" dirty="0">
              <a:solidFill>
                <a:srgbClr val="FFFF00"/>
              </a:solidFill>
            </a:endParaRP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/>
              <a:t>Funny </a:t>
            </a:r>
            <a:r>
              <a:rPr lang="en-US" altLang="zh-TW" sz="2800" strike="sngStrike" dirty="0"/>
              <a:t>BIG</a:t>
            </a:r>
            <a:r>
              <a:rPr lang="en-US" altLang="zh-TW" sz="2800" dirty="0"/>
              <a:t> Fibonacci</a:t>
            </a:r>
          </a:p>
          <a:p>
            <a:r>
              <a:rPr lang="en-US" altLang="zh-TW" sz="1400" dirty="0"/>
              <a:t>3/27 MON. 23:59</a:t>
            </a:r>
            <a:endParaRPr lang="zh-TW" altLang="en-US" sz="14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DCE8F1-BC24-434C-8E31-51940D1A6E03}"/>
              </a:ext>
            </a:extLst>
          </p:cNvPr>
          <p:cNvSpPr txBox="1"/>
          <p:nvPr/>
        </p:nvSpPr>
        <p:spPr>
          <a:xfrm rot="19721917">
            <a:off x="5814804" y="4884416"/>
            <a:ext cx="2781395" cy="646331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>
                <a:solidFill>
                  <a:srgbClr val="C00000"/>
                </a:solidFill>
              </a:rPr>
              <a:t>Assignment</a:t>
            </a:r>
            <a:endParaRPr kumimoji="1" lang="zh-TW" altLang="en-US" sz="3600" b="1" dirty="0">
              <a:solidFill>
                <a:srgbClr val="C00000"/>
              </a:solidFill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DFC0552C-CBD6-51E5-73EF-C93DD5309E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4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386"/>
    </mc:Choice>
    <mc:Fallback xmlns="">
      <p:transition spd="slow" advTm="53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052" x="3182938" y="6789738"/>
          <p14:tracePt t="44055" x="3257550" y="6680200"/>
          <p14:tracePt t="44075" x="3325813" y="6561138"/>
          <p14:tracePt t="44083" x="3468688" y="6303963"/>
          <p14:tracePt t="44084" x="3657600" y="6040438"/>
          <p14:tracePt t="44085" x="3857625" y="5794375"/>
          <p14:tracePt t="44095" x="4092575" y="5526088"/>
          <p14:tracePt t="44100" x="4343400" y="5264150"/>
          <p14:tracePt t="44114" x="4565650" y="5040313"/>
          <p14:tracePt t="44117" x="4800600" y="4818063"/>
          <p14:tracePt t="44129" x="5051425" y="4618038"/>
          <p14:tracePt t="44132" x="5297488" y="4378325"/>
          <p14:tracePt t="44149" x="5543550" y="4189413"/>
          <p14:tracePt t="44150" x="5664200" y="4097338"/>
          <p14:tracePt t="44157" x="5875338" y="3932238"/>
          <p14:tracePt t="44163" x="6108700" y="3765550"/>
          <p14:tracePt t="44171" x="6315075" y="3635375"/>
          <p14:tracePt t="44193" x="6704013" y="3400425"/>
          <p14:tracePt t="44196" x="6783388" y="3365500"/>
          <p14:tracePt t="44212" x="6950075" y="3303588"/>
          <p14:tracePt t="44212" x="7080250" y="3257550"/>
          <p14:tracePt t="44218" x="7194550" y="3222625"/>
          <p14:tracePt t="44231" x="7304088" y="3211513"/>
          <p14:tracePt t="44235" x="7337425" y="3200400"/>
          <p14:tracePt t="44245" x="7412038" y="3200400"/>
          <p14:tracePt t="44250" x="7446963" y="3200400"/>
          <p14:tracePt t="44266" x="7480300" y="3200400"/>
          <p14:tracePt t="44266" x="7504113" y="3200400"/>
          <p14:tracePt t="44274" x="7515225" y="3200400"/>
          <p14:tracePt t="44282" x="7526338" y="3200400"/>
          <p14:tracePt t="44298" x="7526338" y="3211513"/>
          <p14:tracePt t="44306" x="7515225" y="3222625"/>
          <p14:tracePt t="44314" x="7493000" y="3246438"/>
          <p14:tracePt t="44322" x="7469188" y="3268663"/>
          <p14:tracePt t="44331" x="7435850" y="3303588"/>
          <p14:tracePt t="44337" x="7412038" y="3325813"/>
          <p14:tracePt t="44345" x="7361238" y="3354388"/>
          <p14:tracePt t="44353" x="7326313" y="3378200"/>
          <p14:tracePt t="44364" x="7292975" y="3400425"/>
          <p14:tracePt t="44369" x="7258050" y="3411538"/>
          <p14:tracePt t="44378" x="7183438" y="3422650"/>
          <p14:tracePt t="44385" x="7126288" y="3435350"/>
          <p14:tracePt t="44393" x="7069138" y="3446463"/>
          <p14:tracePt t="44401" x="7007225" y="3457575"/>
          <p14:tracePt t="44408" x="6937375" y="3479800"/>
          <p14:tracePt t="44416" x="6880225" y="3492500"/>
          <p14:tracePt t="44424" x="6807200" y="3503613"/>
          <p14:tracePt t="44432" x="6750050" y="3532188"/>
          <p14:tracePt t="44440" x="6692900" y="3543300"/>
          <p14:tracePt t="44448" x="6640513" y="3578225"/>
          <p14:tracePt t="44461" x="6594475" y="3600450"/>
          <p14:tracePt t="44473" x="6537325" y="3657600"/>
          <p14:tracePt t="44481" x="6526213" y="3679825"/>
          <p14:tracePt t="44490" x="6515100" y="3721100"/>
          <p14:tracePt t="44495" x="6503988" y="3743325"/>
          <p14:tracePt t="44506" x="6503988" y="3765550"/>
          <p14:tracePt t="44514" x="6503988" y="3789363"/>
          <p14:tracePt t="44523" x="6503988" y="3800475"/>
          <p14:tracePt t="44528" x="6503988" y="3811588"/>
          <p14:tracePt t="44540" x="6503988" y="3822700"/>
          <p14:tracePt t="44547" x="6503988" y="3835400"/>
          <p14:tracePt t="44559" x="6486525" y="3846513"/>
          <p14:tracePt t="44575" x="6475413" y="3857625"/>
          <p14:tracePt t="44593" x="6464300" y="3868738"/>
          <p14:tracePt t="44603" x="6451600" y="3868738"/>
          <p14:tracePt t="44607" x="6440488" y="3886200"/>
          <p14:tracePt t="44623" x="6429375" y="3886200"/>
          <p14:tracePt t="44638" x="6418263" y="3886200"/>
          <p14:tracePt t="44939" x="6418263" y="3897313"/>
          <p14:tracePt t="44947" x="6418263" y="3921125"/>
          <p14:tracePt t="44955" x="6418263" y="3954463"/>
          <p14:tracePt t="44966" x="6418263" y="3989388"/>
          <p14:tracePt t="44972" x="6418263" y="4022725"/>
          <p14:tracePt t="44979" x="6418263" y="4086225"/>
          <p14:tracePt t="44986" x="6418263" y="4143375"/>
          <p14:tracePt t="44997" x="6418263" y="4211638"/>
          <p14:tracePt t="45002" x="6407150" y="4286250"/>
          <p14:tracePt t="45014" x="6394450" y="4354513"/>
          <p14:tracePt t="45018" x="6372225" y="4440238"/>
          <p14:tracePt t="45027" x="6350000" y="4508500"/>
          <p14:tracePt t="45034" x="6326188" y="4565650"/>
          <p14:tracePt t="45042" x="6297613" y="4618038"/>
          <p14:tracePt t="45050" x="6286500" y="4640263"/>
          <p14:tracePt t="45058" x="6264275" y="4675188"/>
          <p14:tracePt t="45066" x="6251575" y="4708525"/>
          <p14:tracePt t="45074" x="6229350" y="4732338"/>
          <p14:tracePt t="45082" x="6218238" y="4743450"/>
          <p14:tracePt t="45090" x="6207125" y="4754563"/>
          <p14:tracePt t="45097" x="6207125" y="4765675"/>
          <p14:tracePt t="45107" x="6194425" y="4765675"/>
          <p14:tracePt t="45114" x="6194425" y="4778375"/>
          <p14:tracePt t="50200" x="6194425" y="4806950"/>
          <p14:tracePt t="50208" x="6172200" y="4840288"/>
          <p14:tracePt t="50216" x="6161088" y="4875213"/>
          <p14:tracePt t="50223" x="6121400" y="4921250"/>
          <p14:tracePt t="50232" x="6086475" y="4972050"/>
          <p14:tracePt t="50239" x="6018213" y="5064125"/>
          <p14:tracePt t="50248" x="5921375" y="5172075"/>
          <p14:tracePt t="50255" x="5829300" y="5275263"/>
          <p14:tracePt t="50263" x="5721350" y="5407025"/>
          <p14:tracePt t="50271" x="5664200" y="5451475"/>
          <p14:tracePt t="50282" x="5594350" y="5561013"/>
          <p14:tracePt t="50287" x="5508625" y="5640388"/>
          <p14:tracePt t="50296" x="5486400" y="5675313"/>
          <p14:tracePt t="50303" x="5440363" y="5737225"/>
          <p14:tracePt t="50315" x="5389563" y="5783263"/>
          <p14:tracePt t="50319" x="5332413" y="5851525"/>
          <p14:tracePt t="50329" x="5308600" y="5892800"/>
          <p14:tracePt t="50335" x="5275263" y="5926138"/>
          <p14:tracePt t="50347" x="5240338" y="5972175"/>
          <p14:tracePt t="50351" x="5200650" y="6007100"/>
          <p14:tracePt t="50366" x="5165725" y="6069013"/>
          <p14:tracePt t="50367" x="5121275" y="6115050"/>
          <p14:tracePt t="50374" x="5108575" y="6137275"/>
          <p14:tracePt t="50382" x="5086350" y="6183313"/>
          <p14:tracePt t="50390" x="5064125" y="6218238"/>
          <p14:tracePt t="50400" x="5051425" y="6257925"/>
          <p14:tracePt t="50406" x="5040313" y="6292850"/>
          <p14:tracePt t="50414" x="5022850" y="6315075"/>
          <p14:tracePt t="50421" x="5022850" y="6350000"/>
          <p14:tracePt t="50432" x="5022850" y="6372225"/>
          <p14:tracePt t="50439" x="5022850" y="6411913"/>
          <p14:tracePt t="50448" x="5022850" y="6423025"/>
          <p14:tracePt t="50453" x="5022850" y="6457950"/>
          <p14:tracePt t="50465" x="5022850" y="6469063"/>
          <p14:tracePt t="50469" x="5022850" y="6492875"/>
          <p14:tracePt t="50479" x="5022850" y="6515100"/>
          <p14:tracePt t="50485" x="5022850" y="6526213"/>
          <p14:tracePt t="50498" x="5022850" y="6537325"/>
          <p14:tracePt t="50501" x="5022850" y="6550025"/>
          <p14:tracePt t="50513" x="5022850" y="6561138"/>
          <p14:tracePt t="50516" x="5022850" y="6572250"/>
          <p14:tracePt t="50546" x="5040313" y="6583363"/>
          <p14:tracePt t="50549" x="5051425" y="6583363"/>
          <p14:tracePt t="50565" x="5075238" y="6583363"/>
          <p14:tracePt t="50566" x="5097463" y="6583363"/>
          <p14:tracePt t="50572" x="5132388" y="6583363"/>
          <p14:tracePt t="50580" x="5165725" y="6583363"/>
          <p14:tracePt t="50588" x="5200650" y="6561138"/>
          <p14:tracePt t="50598" x="5240338" y="6550025"/>
          <p14:tracePt t="50604" x="5264150" y="6537325"/>
          <p14:tracePt t="50616" x="5297488" y="6515100"/>
          <p14:tracePt t="50620" x="5332413" y="6492875"/>
          <p14:tracePt t="50630" x="5365750" y="6469063"/>
          <p14:tracePt t="50635" x="5407025" y="6457950"/>
          <p14:tracePt t="50648" x="5429250" y="6446838"/>
          <p14:tracePt t="50651" x="5475288" y="6423025"/>
          <p14:tracePt t="50662" x="5508625" y="6394450"/>
          <p14:tracePt t="50667" x="5543550" y="6383338"/>
          <p14:tracePt t="50681" x="5594350" y="6372225"/>
          <p14:tracePt t="50684" x="5640388" y="6361113"/>
          <p14:tracePt t="50696" x="5675313" y="6361113"/>
          <p14:tracePt t="50699" x="5721350" y="6350000"/>
          <p14:tracePt t="50714" x="5754688" y="6350000"/>
          <p14:tracePt t="50715" x="5807075" y="6350000"/>
          <p14:tracePt t="50722" x="5851525" y="6350000"/>
          <p14:tracePt t="50730" x="5897563" y="6350000"/>
          <p14:tracePt t="50738" x="5949950" y="6350000"/>
          <p14:tracePt t="50748" x="6007100" y="6350000"/>
          <p14:tracePt t="50754" x="6051550" y="6350000"/>
          <p14:tracePt t="50763" x="6097588" y="6350000"/>
          <p14:tracePt t="50770" x="6149975" y="6350000"/>
          <p14:tracePt t="50782" x="6194425" y="6361113"/>
          <p14:tracePt t="50796" x="6251575" y="6372225"/>
          <p14:tracePt t="50797" x="6297613" y="6383338"/>
          <p14:tracePt t="50802" x="6361113" y="6411913"/>
          <p14:tracePt t="50814" x="6407150" y="6423025"/>
          <p14:tracePt t="50818" x="6464300" y="6446838"/>
          <p14:tracePt t="50825" x="6526213" y="6457950"/>
          <p14:tracePt t="50833" x="6572250" y="6480175"/>
          <p14:tracePt t="50841" x="6618288" y="6503988"/>
          <p14:tracePt t="50849" x="6664325" y="6515100"/>
          <p14:tracePt t="50857" x="6715125" y="6537325"/>
          <p14:tracePt t="50865" x="6761163" y="6561138"/>
          <p14:tracePt t="50873" x="6807200" y="6561138"/>
          <p14:tracePt t="51182" x="6829425" y="6561138"/>
          <p14:tracePt t="51190" x="6869113" y="6561138"/>
          <p14:tracePt t="51198" x="6904038" y="6550025"/>
          <p14:tracePt t="51205" x="6961188" y="6537325"/>
          <p14:tracePt t="51213" x="7018338" y="6515100"/>
          <p14:tracePt t="51221" x="7092950" y="6492875"/>
          <p14:tracePt t="51231" x="7161213" y="6469063"/>
          <p14:tracePt t="51237" x="7246938" y="6457950"/>
          <p14:tracePt t="51246" x="7315200" y="6435725"/>
          <p14:tracePt t="51253" x="7394575" y="6423025"/>
          <p14:tracePt t="51265" x="7469188" y="6411913"/>
          <p14:tracePt t="51269" x="7526338" y="6411913"/>
          <p14:tracePt t="51278" x="7600950" y="6411913"/>
          <p14:tracePt t="51285" x="7646988" y="6411913"/>
          <p14:tracePt t="51292" x="7704138" y="6411913"/>
          <p14:tracePt t="51301" x="7750175" y="6411913"/>
          <p14:tracePt t="51308" x="7812088" y="6411913"/>
          <p14:tracePt t="51316" x="7880350" y="6423025"/>
          <p14:tracePt t="51324" x="7937500" y="6423025"/>
          <p14:tracePt t="51332" x="8012113" y="6435725"/>
          <p14:tracePt t="51340" x="8093075" y="6435725"/>
          <p14:tracePt t="51348" x="8166100" y="6446838"/>
          <p14:tracePt t="51356" x="8235950" y="6457950"/>
          <p14:tracePt t="51365" x="8258175" y="6457950"/>
          <p14:tracePt t="51372" x="8315325" y="6457950"/>
          <p14:tracePt t="51380" x="8355013" y="6469063"/>
          <p14:tracePt t="51387" x="8401050" y="6480175"/>
          <p14:tracePt t="51398" x="8423275" y="6492875"/>
          <p14:tracePt t="51404" x="8458200" y="6492875"/>
          <p14:tracePt t="51416" x="8480425" y="6503988"/>
          <p14:tracePt t="51429" x="8509000" y="6515100"/>
          <p14:tracePt t="51430" x="8532813" y="6515100"/>
          <p14:tracePt t="51435" x="8555038" y="6526213"/>
          <p14:tracePt t="51448" x="8578850" y="6537325"/>
          <p14:tracePt t="51452" x="8601075" y="6537325"/>
          <p14:tracePt t="51462" x="8612188" y="6550025"/>
          <p14:tracePt t="51467" x="8636000" y="6550025"/>
          <p14:tracePt t="51481" x="8647113" y="6561138"/>
          <p14:tracePt t="51484" x="8669338" y="6561138"/>
          <p14:tracePt t="51496" x="8680450" y="6561138"/>
          <p14:tracePt t="51499" x="8697913" y="6561138"/>
          <p14:tracePt t="51514" x="8709025" y="6561138"/>
          <p14:tracePt t="51515" x="8732838" y="6561138"/>
          <p14:tracePt t="51522" x="8743950" y="6561138"/>
          <p14:tracePt t="51530" x="8755063" y="6561138"/>
          <p14:tracePt t="51538" x="8789988" y="6561138"/>
          <p14:tracePt t="51548" x="8812213" y="6561138"/>
          <p14:tracePt t="51554" x="8823325" y="6561138"/>
          <p14:tracePt t="51563" x="8847138" y="6561138"/>
          <p14:tracePt t="51570" x="8875713" y="6561138"/>
          <p14:tracePt t="51581" x="8897938" y="6550025"/>
          <p14:tracePt t="51586" x="8932863" y="6550025"/>
          <p14:tracePt t="51596" x="8943975" y="6537325"/>
          <p14:tracePt t="51601" x="8966200" y="6537325"/>
          <p14:tracePt t="51614" x="8978900" y="6537325"/>
          <p14:tracePt t="51617" x="8990013" y="6537325"/>
          <p14:tracePt t="51629" x="9001125" y="6537325"/>
          <p14:tracePt t="51633" x="9012238" y="6537325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866443" y="2861734"/>
            <a:ext cx="7791174" cy="1915647"/>
          </a:xfrm>
        </p:spPr>
        <p:txBody>
          <a:bodyPr/>
          <a:lstStyle/>
          <a:p>
            <a:br>
              <a:rPr lang="en-US" altLang="zh-TW" dirty="0"/>
            </a:br>
            <a:r>
              <a:rPr lang="en-US" altLang="zh-TW" dirty="0">
                <a:solidFill>
                  <a:srgbClr val="FFFF00"/>
                </a:solidFill>
              </a:rPr>
              <a:t>1102 HW3</a:t>
            </a:r>
            <a:endParaRPr lang="zh-TW" altLang="en-US" dirty="0">
              <a:solidFill>
                <a:srgbClr val="FFFF00"/>
              </a:solidFill>
            </a:endParaRP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TW" sz="2800" dirty="0"/>
              <a:t>Funny </a:t>
            </a:r>
            <a:r>
              <a:rPr lang="en-US" altLang="zh-TW" sz="3900" dirty="0">
                <a:solidFill>
                  <a:srgbClr val="FFC000"/>
                </a:solidFill>
              </a:rPr>
              <a:t>BIG</a:t>
            </a:r>
            <a:r>
              <a:rPr lang="en-US" altLang="zh-TW" sz="2800" dirty="0"/>
              <a:t> Fibonacci</a:t>
            </a:r>
          </a:p>
          <a:p>
            <a:r>
              <a:rPr lang="en-US" altLang="zh-TW" sz="1400" dirty="0"/>
              <a:t>4/3 MON. 23:59</a:t>
            </a:r>
            <a:endParaRPr lang="zh-TW" altLang="en-US" sz="14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DCE8F1-BC24-434C-8E31-51940D1A6E03}"/>
              </a:ext>
            </a:extLst>
          </p:cNvPr>
          <p:cNvSpPr txBox="1"/>
          <p:nvPr/>
        </p:nvSpPr>
        <p:spPr>
          <a:xfrm rot="19721917">
            <a:off x="5814804" y="4884416"/>
            <a:ext cx="2781395" cy="646331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>
                <a:solidFill>
                  <a:srgbClr val="C00000"/>
                </a:solidFill>
              </a:rPr>
              <a:t>Assignment</a:t>
            </a:r>
            <a:endParaRPr kumimoji="1" lang="zh-TW" altLang="en-US" sz="3600" b="1" dirty="0">
              <a:solidFill>
                <a:srgbClr val="C00000"/>
              </a:solidFill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E5104BC8-B35D-C5F1-4E85-C24494A8E9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8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65"/>
    </mc:Choice>
    <mc:Fallback xmlns="">
      <p:transition spd="slow" advTm="19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873" y="2891118"/>
            <a:ext cx="7055380" cy="1400530"/>
          </a:xfrm>
        </p:spPr>
        <p:txBody>
          <a:bodyPr/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主任務</a:t>
            </a:r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: </a:t>
            </a:r>
            <a:r>
              <a:rPr kumimoji="1" lang="zh-CN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把</a:t>
            </a: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二元數內容物換掉</a:t>
            </a:r>
            <a:r>
              <a:rPr kumimoji="1" lang="zh-CN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，解決</a:t>
            </a:r>
            <a:r>
              <a:rPr kumimoji="1" lang="zh-CN" altLang="en-US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大數問題</a:t>
            </a:r>
            <a:endParaRPr kumimoji="1"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12A8B80-B799-FF4F-8DDF-8ABCABEEB303}"/>
              </a:ext>
            </a:extLst>
          </p:cNvPr>
          <p:cNvSpPr txBox="1"/>
          <p:nvPr/>
        </p:nvSpPr>
        <p:spPr>
          <a:xfrm>
            <a:off x="7847541" y="251239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S</a:t>
            </a:r>
            <a:endParaRPr kumimoji="1" lang="zh-TW" altLang="en-US" sz="4000" b="1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F8F5C7FA-3603-09E6-E5D1-FDEA62431D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14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20"/>
    </mc:Choice>
    <mc:Fallback xmlns="">
      <p:transition spd="slow" advTm="9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大數是什麼？</a:t>
            </a:r>
            <a:endParaRPr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A Big Number in computer science means a big number which could not  been stored inside ONE fundamental type (</a:t>
            </a:r>
            <a:r>
              <a:rPr lang="en-US" altLang="zh-TW" dirty="0" err="1">
                <a:latin typeface="PingFang TC Light" panose="020B0300000000000000" pitchFamily="34" charset="-120"/>
                <a:ea typeface="PingFang TC Light" panose="020B0300000000000000" pitchFamily="34" charset="-120"/>
              </a:rPr>
              <a:t>int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, float, char…)</a:t>
            </a:r>
          </a:p>
          <a:p>
            <a:endParaRPr lang="en-US" altLang="zh-TW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For example, the maximum integer in the C++ is long long </a:t>
            </a:r>
            <a:r>
              <a:rPr lang="en-US" altLang="zh-TW" dirty="0" err="1">
                <a:latin typeface="PingFang TC Light" panose="020B0300000000000000" pitchFamily="34" charset="-120"/>
                <a:ea typeface="PingFang TC Light" panose="020B0300000000000000" pitchFamily="34" charset="-120"/>
              </a:rPr>
              <a:t>int</a:t>
            </a:r>
            <a: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, the legal range of this number is </a:t>
            </a:r>
            <a:br>
              <a:rPr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</a:br>
            <a:endParaRPr lang="en-US" altLang="zh-TW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 marL="0" indent="0" algn="ctr">
              <a:buNone/>
            </a:pPr>
            <a:r>
              <a:rPr lang="en-US" altLang="zh-TW" sz="3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-2</a:t>
            </a:r>
            <a:r>
              <a:rPr lang="en-US" altLang="zh-TW" sz="3000" baseline="30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64-1</a:t>
            </a:r>
            <a:r>
              <a:rPr lang="zh-TW" altLang="en-US" sz="3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 </a:t>
            </a:r>
            <a:r>
              <a:rPr lang="en-US" altLang="zh-TW" sz="3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~ 2</a:t>
            </a:r>
            <a:r>
              <a:rPr lang="en-US" altLang="zh-TW" sz="3000" baseline="30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64-1</a:t>
            </a:r>
            <a:r>
              <a:rPr lang="zh-TW" altLang="en-US" sz="3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 </a:t>
            </a:r>
            <a:r>
              <a:rPr lang="en-US" altLang="zh-TW" sz="3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-1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2776FB0E-138E-DFC4-125B-6D494B3CA7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68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917"/>
    </mc:Choice>
    <mc:Fallback xmlns="">
      <p:transition spd="slow" advTm="40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EC8AF8-4119-3E4A-BF50-9F8C545C6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簡單的方案</a:t>
            </a: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&gt;&gt; </a:t>
            </a:r>
            <a:r>
              <a:rPr kumimoji="1" lang="zh-CN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用陣列</a:t>
            </a: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儲存</a:t>
            </a:r>
            <a:endParaRPr kumimoji="1" lang="zh-TW" altLang="en-US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8DF4D4-31A3-F04A-BDE4-056B658E3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019841" cy="2620675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Use an array of integer to implement a big number. </a:t>
            </a:r>
            <a:br>
              <a:rPr kumimoji="1" lang="en-US" altLang="zh-TW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</a:br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Each integer store parts of this big number.</a:t>
            </a:r>
          </a:p>
          <a:p>
            <a:endParaRPr kumimoji="1" lang="en-US" altLang="zh-TW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EXAMPLE:</a:t>
            </a:r>
          </a:p>
          <a:p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4352304578934052384750348570 = </a:t>
            </a:r>
          </a:p>
          <a:p>
            <a:pPr marL="0" indent="0" algn="ctr">
              <a:buNone/>
            </a:pP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4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352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304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578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934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052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384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750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348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u="sng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570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9442ADD-CE49-3641-BDA7-280EFCE5E847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3F25089-19B4-B97B-EAEB-D0537147AAB0}"/>
              </a:ext>
            </a:extLst>
          </p:cNvPr>
          <p:cNvSpPr txBox="1"/>
          <p:nvPr/>
        </p:nvSpPr>
        <p:spPr>
          <a:xfrm>
            <a:off x="981362" y="4873277"/>
            <a:ext cx="733778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kumimoji="1" lang="zh-TW" altLang="en-US" sz="2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作業要求：請使用動態配置陣列、每個格子放三位數 </a:t>
            </a:r>
            <a:r>
              <a:rPr kumimoji="1" lang="en-US" altLang="zh-TW" sz="2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(0~999)</a:t>
            </a:r>
          </a:p>
          <a:p>
            <a:pPr marL="0" indent="0">
              <a:buNone/>
            </a:pPr>
            <a:endParaRPr kumimoji="1" lang="en-US" altLang="zh-TW" sz="2000" dirty="0">
              <a:solidFill>
                <a:srgbClr val="FFFF00"/>
              </a:solidFill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 marL="0" indent="0">
              <a:buNone/>
            </a:pPr>
            <a:r>
              <a:rPr kumimoji="1" lang="zh-TW" altLang="en-US" sz="2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*若是你在動態陣列遇到困難，可以改用靜態 </a:t>
            </a:r>
            <a:r>
              <a:rPr kumimoji="1" lang="en-US" altLang="zh-TW" sz="2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(</a:t>
            </a:r>
            <a:r>
              <a:rPr kumimoji="1" lang="zh-TW" altLang="en-US" sz="2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扣分</a:t>
            </a:r>
            <a:r>
              <a:rPr kumimoji="1" lang="en-US" altLang="zh-TW" sz="20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  <a:endParaRPr kumimoji="1" lang="zh-TW" altLang="en-US" sz="2000" dirty="0">
              <a:solidFill>
                <a:srgbClr val="FFFF00"/>
              </a:solidFill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071CE66C-F2DD-7E0A-7A76-A925B5404B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62638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058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690"/>
    </mc:Choice>
    <mc:Fallback xmlns="">
      <p:transition spd="slow" advTm="83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737" x="3068638" y="5349875"/>
          <p14:tracePt t="19746" x="3149600" y="5240338"/>
          <p14:tracePt t="19753" x="3246438" y="5121275"/>
          <p14:tracePt t="19781" x="3325813" y="5040313"/>
          <p14:tracePt t="19786" x="3492500" y="4897438"/>
          <p14:tracePt t="19788" x="3560763" y="4840288"/>
          <p14:tracePt t="19797" x="3622675" y="4778375"/>
          <p14:tracePt t="19799" x="3765550" y="4664075"/>
          <p14:tracePt t="19812" x="3822700" y="4618038"/>
          <p14:tracePt t="19813" x="3914775" y="4532313"/>
          <p14:tracePt t="19820" x="4000500" y="4464050"/>
          <p14:tracePt t="19831" x="4046538" y="4400550"/>
          <p14:tracePt t="19836" x="4079875" y="4332288"/>
          <p14:tracePt t="19845" x="4103688" y="4286250"/>
          <p14:tracePt t="19852" x="4121150" y="4235450"/>
          <p14:tracePt t="19864" x="4121150" y="4178300"/>
          <p14:tracePt t="19868" x="4103688" y="4108450"/>
          <p14:tracePt t="19875" x="4035425" y="4046538"/>
          <p14:tracePt t="19884" x="3954463" y="3978275"/>
          <p14:tracePt t="19891" x="3822700" y="3921125"/>
          <p14:tracePt t="19899" x="3589338" y="3811588"/>
          <p14:tracePt t="19907" x="3371850" y="3743325"/>
          <p14:tracePt t="19915" x="3136900" y="3692525"/>
          <p14:tracePt t="19923" x="2846388" y="3646488"/>
          <p14:tracePt t="19931" x="2503488" y="3622675"/>
          <p14:tracePt t="19939" x="2125663" y="3622675"/>
          <p14:tracePt t="19946" x="1720850" y="3622675"/>
          <p14:tracePt t="19954" x="1320800" y="3622675"/>
          <p14:tracePt t="19964" x="874713" y="3668713"/>
          <p14:tracePt t="19970" x="411163" y="3721100"/>
          <p14:tracePt t="19978" x="11113" y="3778250"/>
          <p14:tracePt t="20117" x="296863" y="4143375"/>
          <p14:tracePt t="20123" x="531813" y="4165600"/>
          <p14:tracePt t="20130" x="696913" y="4189413"/>
          <p14:tracePt t="20137" x="1039813" y="4235450"/>
          <p14:tracePt t="20147" x="1308100" y="4297363"/>
          <p14:tracePt t="20153" x="1543050" y="4343400"/>
          <p14:tracePt t="20162" x="1628775" y="4365625"/>
          <p14:tracePt t="20172" x="1771650" y="4411663"/>
          <p14:tracePt t="20180" x="1874838" y="4475163"/>
          <p14:tracePt t="20186" x="1949450" y="4508500"/>
          <p14:tracePt t="20192" x="2017713" y="4554538"/>
          <p14:tracePt t="20203" x="2051050" y="4629150"/>
          <p14:tracePt t="20208" x="2097088" y="4732338"/>
          <p14:tracePt t="20219" x="2114550" y="4829175"/>
          <p14:tracePt t="20223" x="2114550" y="4932363"/>
          <p14:tracePt t="20236" x="2114550" y="5051425"/>
          <p14:tracePt t="20239" x="2114550" y="5121275"/>
          <p14:tracePt t="20253" x="2097088" y="5240338"/>
          <p14:tracePt t="20256" x="2074863" y="5360988"/>
          <p14:tracePt t="20269" x="2063750" y="5486400"/>
          <p14:tracePt t="20272" x="2051050" y="5607050"/>
          <p14:tracePt t="20286" x="2051050" y="5715000"/>
          <p14:tracePt t="20287" x="2051050" y="5880100"/>
          <p14:tracePt t="20299" x="2074863" y="5972175"/>
          <p14:tracePt t="20304" x="2136775" y="6069013"/>
          <p14:tracePt t="20312" x="2303463" y="6235700"/>
          <p14:tracePt t="20320" x="2393950" y="6269038"/>
          <p14:tracePt t="20330" x="2714625" y="6435725"/>
          <p14:tracePt t="20336" x="2982913" y="6550025"/>
          <p14:tracePt t="20342" x="3292475" y="6635750"/>
          <p14:tracePt t="20353" x="3657600" y="6737350"/>
          <p14:tracePt t="20358" x="4011613" y="6823075"/>
          <p14:tracePt t="20679" x="9075738" y="6057900"/>
          <p14:tracePt t="20689" x="8990013" y="5983288"/>
          <p14:tracePt t="20695" x="8909050" y="5903913"/>
          <p14:tracePt t="20701" x="8836025" y="5840413"/>
          <p14:tracePt t="20709" x="8778875" y="5772150"/>
          <p14:tracePt t="20716" x="8721725" y="5703888"/>
          <p14:tracePt t="20723" x="8669338" y="5640388"/>
          <p14:tracePt t="20731" x="8636000" y="5583238"/>
          <p14:tracePt t="20739" x="8612188" y="5526088"/>
          <p14:tracePt t="20748" x="8601075" y="5475288"/>
          <p14:tracePt t="20755" x="8601075" y="5418138"/>
          <p14:tracePt t="20762" x="8601075" y="5372100"/>
          <p14:tracePt t="20770" x="8601075" y="5360988"/>
          <p14:tracePt t="20782" x="8601075" y="5321300"/>
          <p14:tracePt t="20787" x="8612188" y="5286375"/>
          <p14:tracePt t="20936" x="8612188" y="5275263"/>
          <p14:tracePt t="20944" x="8601075" y="5264150"/>
          <p14:tracePt t="20952" x="8578850" y="5229225"/>
          <p14:tracePt t="20962" x="8566150" y="5207000"/>
          <p14:tracePt t="20968" x="8555038" y="5194300"/>
          <p14:tracePt t="20975" x="8532813" y="5172075"/>
          <p14:tracePt t="20983" x="8532813" y="5132388"/>
          <p14:tracePt t="20991" x="8509000" y="5097463"/>
          <p14:tracePt t="20999" x="8493125" y="5051425"/>
          <p14:tracePt t="21007" x="8493125" y="5006975"/>
          <p14:tracePt t="21015" x="8493125" y="4943475"/>
          <p14:tracePt t="21023" x="8493125" y="4886325"/>
          <p14:tracePt t="21031" x="8493125" y="4829175"/>
          <p14:tracePt t="21039" x="8509000" y="4754563"/>
          <p14:tracePt t="21047" x="8543925" y="4686300"/>
          <p14:tracePt t="21055" x="8578850" y="4629150"/>
          <p14:tracePt t="21064" x="8612188" y="4554538"/>
          <p14:tracePt t="21071" x="8623300" y="4532313"/>
          <p14:tracePt t="21078" x="8647113" y="4486275"/>
          <p14:tracePt t="21087" x="8669338" y="4451350"/>
          <p14:tracePt t="21099" x="8680450" y="4429125"/>
          <p14:tracePt t="21104" x="8680450" y="4411663"/>
          <p14:tracePt t="21120" x="8697913" y="4389438"/>
          <p14:tracePt t="21130" x="8669338" y="4378325"/>
          <p14:tracePt t="21137" x="8601075" y="4378325"/>
          <p14:tracePt t="21142" x="8509000" y="4378325"/>
          <p14:tracePt t="21153" x="8366125" y="4378325"/>
          <p14:tracePt t="21158" x="8069263" y="4378325"/>
          <p14:tracePt t="21170" x="7950200" y="4389438"/>
          <p14:tracePt t="21174" x="7726363" y="4411663"/>
          <p14:tracePt t="21187" x="7469188" y="4440238"/>
          <p14:tracePt t="21189" x="7258050" y="4475163"/>
          <p14:tracePt t="21203" x="7172325" y="4486275"/>
          <p14:tracePt t="21206" x="7007225" y="4508500"/>
          <p14:tracePt t="21220" x="6950075" y="4508500"/>
          <p14:tracePt t="21221" x="6851650" y="4532313"/>
          <p14:tracePt t="21237" x="6794500" y="4532313"/>
          <p14:tracePt t="21237" x="6750050" y="4543425"/>
          <p14:tracePt t="21245" x="6726238" y="4543425"/>
          <p14:tracePt t="21254" x="6715125" y="4543425"/>
          <p14:tracePt t="21443" x="6692900" y="4543425"/>
          <p14:tracePt t="21451" x="6618288" y="4543425"/>
          <p14:tracePt t="21459" x="6550025" y="4543425"/>
          <p14:tracePt t="21467" x="6451600" y="4521200"/>
          <p14:tracePt t="21474" x="6337300" y="4486275"/>
          <p14:tracePt t="21483" x="6240463" y="4451350"/>
          <p14:tracePt t="21490" x="6007100" y="4378325"/>
          <p14:tracePt t="21498" x="5772150" y="4308475"/>
          <p14:tracePt t="21506" x="5629275" y="4264025"/>
          <p14:tracePt t="21514" x="5407025" y="4178300"/>
          <p14:tracePt t="21522" x="5189538" y="4108450"/>
          <p14:tracePt t="21530" x="5121275" y="4086225"/>
          <p14:tracePt t="21538" x="4965700" y="4011613"/>
          <p14:tracePt t="21547" x="4851400" y="3965575"/>
          <p14:tracePt t="21554" x="4811713" y="3954463"/>
          <p14:tracePt t="21562" x="4732338" y="3921125"/>
          <p14:tracePt t="21570" x="4686300" y="3897313"/>
          <p14:tracePt t="21580" x="4646613" y="3886200"/>
          <p14:tracePt t="21586" x="4611688" y="3868738"/>
          <p14:tracePt t="21595" x="4589463" y="3857625"/>
          <p14:tracePt t="21601" x="4589463" y="3846513"/>
          <p14:tracePt t="21614" x="4578350" y="3846513"/>
          <p14:tracePt t="21625" x="4565650" y="3846513"/>
          <p14:tracePt t="21665" x="4554538" y="3857625"/>
          <p14:tracePt t="21672" x="4543425" y="3868738"/>
          <p14:tracePt t="21680" x="4521200" y="3886200"/>
          <p14:tracePt t="21688" x="4497388" y="3897313"/>
          <p14:tracePt t="21697" x="4457700" y="3921125"/>
          <p14:tracePt t="21704" x="4422775" y="3943350"/>
          <p14:tracePt t="21712" x="4389438" y="3965575"/>
          <p14:tracePt t="21721" x="4378325" y="3978275"/>
          <p14:tracePt t="21730" x="4343400" y="3989388"/>
          <p14:tracePt t="21737" x="4321175" y="4011613"/>
          <p14:tracePt t="21745" x="4292600" y="4035425"/>
          <p14:tracePt t="21751" x="4279900" y="4046538"/>
          <p14:tracePt t="21763" x="4268788" y="4057650"/>
          <p14:tracePt t="23684" x="4268788" y="4046538"/>
          <p14:tracePt t="23691" x="4268788" y="4011613"/>
          <p14:tracePt t="23699" x="4279900" y="4000500"/>
          <p14:tracePt t="23707" x="4292600" y="3965575"/>
          <p14:tracePt t="23715" x="4292600" y="3943350"/>
          <p14:tracePt t="23723" x="4308475" y="3932238"/>
          <p14:tracePt t="23731" x="4308475" y="3908425"/>
          <p14:tracePt t="23739" x="4321175" y="3897313"/>
          <p14:tracePt t="23747" x="4332288" y="3868738"/>
          <p14:tracePt t="23755" x="4332288" y="3857625"/>
          <p14:tracePt t="23762" x="4343400" y="3835400"/>
          <p14:tracePt t="23770" x="4354513" y="3811588"/>
          <p14:tracePt t="23779" x="4365625" y="3789363"/>
          <p14:tracePt t="23786" x="4378325" y="3765550"/>
          <p14:tracePt t="23798" x="4389438" y="3754438"/>
          <p14:tracePt t="23802" x="4389438" y="3732213"/>
          <p14:tracePt t="23812" x="4400550" y="3708400"/>
          <p14:tracePt t="23818" x="4400550" y="3692525"/>
          <p14:tracePt t="23830" x="4400550" y="3668713"/>
          <p14:tracePt t="23834" x="4400550" y="3646488"/>
          <p14:tracePt t="23844" x="4400550" y="3622675"/>
          <p14:tracePt t="23850" x="4400550" y="3600450"/>
          <p14:tracePt t="23863" x="4400550" y="3589338"/>
          <p14:tracePt t="23866" x="4400550" y="3565525"/>
          <p14:tracePt t="23878" x="4400550" y="3543300"/>
          <p14:tracePt t="23881" x="4400550" y="3532188"/>
          <p14:tracePt t="23897" x="4389438" y="3503613"/>
          <p14:tracePt t="23898" x="4378325" y="3479800"/>
          <p14:tracePt t="23908" x="4365625" y="3468688"/>
          <p14:tracePt t="23914" x="4343400" y="3457575"/>
          <p14:tracePt t="23922" x="4332288" y="3435350"/>
          <p14:tracePt t="23930" x="4292600" y="3411538"/>
          <p14:tracePt t="23939" x="4279900" y="3411538"/>
          <p14:tracePt t="23945" x="4235450" y="3389313"/>
          <p14:tracePt t="23956" x="4222750" y="3389313"/>
          <p14:tracePt t="23964" x="4200525" y="3378200"/>
          <p14:tracePt t="23972" x="4178300" y="3378200"/>
          <p14:tracePt t="23978" x="4154488" y="3378200"/>
          <p14:tracePt t="23989" x="4143375" y="3378200"/>
          <p14:tracePt t="23997" x="4121150" y="3378200"/>
          <p14:tracePt t="24006" x="4103688" y="3378200"/>
          <p14:tracePt t="24023" x="4092575" y="3378200"/>
          <p14:tracePt t="24042" x="4079875" y="3378200"/>
          <p14:tracePt t="24042" x="4068763" y="3378200"/>
          <p14:tracePt t="24049" x="4057650" y="3378200"/>
          <p14:tracePt t="24057" x="4046538" y="3389313"/>
          <p14:tracePt t="24064" x="4022725" y="3411538"/>
          <p14:tracePt t="24073" x="3989388" y="3422650"/>
          <p14:tracePt t="24081" x="3954463" y="3435350"/>
          <p14:tracePt t="24089" x="3943350" y="3446463"/>
          <p14:tracePt t="24095" x="3903663" y="3457575"/>
          <p14:tracePt t="24106" x="3879850" y="3468688"/>
          <p14:tracePt t="24114" x="3846513" y="3479800"/>
          <p14:tracePt t="24122" x="3811588" y="3492500"/>
          <p14:tracePt t="24128" x="3800475" y="3503613"/>
          <p14:tracePt t="24139" x="3765550" y="3514725"/>
          <p14:tracePt t="24147" x="3736975" y="3514725"/>
          <p14:tracePt t="24156" x="3703638" y="3532188"/>
          <p14:tracePt t="24161" x="3668713" y="3532188"/>
          <p14:tracePt t="24173" x="3646488" y="3532188"/>
          <p14:tracePt t="24180" x="3622675" y="3532188"/>
          <p14:tracePt t="24189" x="3600450" y="3532188"/>
          <p14:tracePt t="24452" x="3611563" y="3532188"/>
          <p14:tracePt t="24460" x="3635375" y="3532188"/>
          <p14:tracePt t="24467" x="3668713" y="3532188"/>
          <p14:tracePt t="24475" x="3714750" y="3532188"/>
          <p14:tracePt t="24483" x="3765550" y="3532188"/>
          <p14:tracePt t="24491" x="3835400" y="3532188"/>
          <p14:tracePt t="24499" x="3892550" y="3532188"/>
          <p14:tracePt t="24507" x="3954463" y="3532188"/>
          <p14:tracePt t="24515" x="4011613" y="3532188"/>
          <p14:tracePt t="24523" x="4068763" y="3532188"/>
          <p14:tracePt t="24531" x="4121150" y="3532188"/>
          <p14:tracePt t="24539" x="4178300" y="3532188"/>
          <p14:tracePt t="24547" x="4235450" y="3532188"/>
          <p14:tracePt t="24554" x="4292600" y="3532188"/>
          <p14:tracePt t="24562" x="4343400" y="3532188"/>
          <p14:tracePt t="24570" x="4389438" y="3532188"/>
          <p14:tracePt t="24579" x="4446588" y="3532188"/>
          <p14:tracePt t="24586" x="4457700" y="3532188"/>
          <p14:tracePt t="24597" x="4532313" y="3532188"/>
          <p14:tracePt t="24602" x="4554538" y="3532188"/>
          <p14:tracePt t="24611" x="4622800" y="3543300"/>
          <p14:tracePt t="24617" x="4657725" y="3554413"/>
          <p14:tracePt t="24630" x="4708525" y="3554413"/>
          <p14:tracePt t="24633" x="4743450" y="3565525"/>
          <p14:tracePt t="24644" x="4765675" y="3578225"/>
          <p14:tracePt t="24649" x="4822825" y="3589338"/>
          <p14:tracePt t="24663" x="4851400" y="3589338"/>
          <p14:tracePt t="24666" x="4886325" y="3589338"/>
          <p14:tracePt t="24678" x="4921250" y="3600450"/>
          <p14:tracePt t="24681" x="4943475" y="3600450"/>
          <p14:tracePt t="24697" x="4965700" y="3600450"/>
          <p14:tracePt t="24698" x="5000625" y="3600450"/>
          <p14:tracePt t="24706" x="5011738" y="3600450"/>
          <p14:tracePt t="24712" x="5040313" y="3600450"/>
          <p14:tracePt t="24721" x="5064125" y="3600450"/>
          <p14:tracePt t="24731" x="5075238" y="3611563"/>
          <p14:tracePt t="24736" x="5086350" y="3611563"/>
          <p14:tracePt t="24744" x="5097463" y="3611563"/>
          <p14:tracePt t="24784" x="5097463" y="3622675"/>
          <p14:tracePt t="24808" x="5086350" y="3635375"/>
          <p14:tracePt t="24816" x="5064125" y="3635375"/>
          <p14:tracePt t="24824" x="5051425" y="3646488"/>
          <p14:tracePt t="24832" x="5011738" y="3668713"/>
          <p14:tracePt t="24840" x="5000625" y="3668713"/>
          <p14:tracePt t="24848" x="4954588" y="3692525"/>
          <p14:tracePt t="24856" x="4932363" y="3692525"/>
          <p14:tracePt t="24863" x="4897438" y="3708400"/>
          <p14:tracePt t="24871" x="4864100" y="3721100"/>
          <p14:tracePt t="24881" x="4811713" y="3732213"/>
          <p14:tracePt t="24887" x="4765675" y="3743325"/>
          <p14:tracePt t="24895" x="4721225" y="3754438"/>
          <p14:tracePt t="24902" x="4675188" y="3754438"/>
          <p14:tracePt t="24915" x="4611688" y="3778250"/>
          <p14:tracePt t="24919" x="4565650" y="3789363"/>
          <p14:tracePt t="24928" x="4497388" y="3800475"/>
          <p14:tracePt t="24934" x="4435475" y="3811588"/>
          <p14:tracePt t="24942" x="4365625" y="3822700"/>
          <p14:tracePt t="24950" x="4308475" y="3835400"/>
          <p14:tracePt t="24958" x="4235450" y="3835400"/>
          <p14:tracePt t="24966" x="4165600" y="3857625"/>
          <p14:tracePt t="24974" x="4092575" y="3857625"/>
          <p14:tracePt t="24982" x="4022725" y="3868738"/>
          <p14:tracePt t="24990" x="3965575" y="3868738"/>
          <p14:tracePt t="24997" x="3914775" y="3868738"/>
          <p14:tracePt t="25007" x="3868738" y="3868738"/>
          <p14:tracePt t="25014" x="3811588" y="3868738"/>
          <p14:tracePt t="25024" x="3754438" y="3868738"/>
          <p14:tracePt t="25029" x="3714750" y="3846513"/>
          <p14:tracePt t="25040" x="3657600" y="3835400"/>
          <p14:tracePt t="25047" x="3622675" y="3811588"/>
          <p14:tracePt t="25056" x="3578225" y="3800475"/>
          <p14:tracePt t="25062" x="3525838" y="3778250"/>
          <p14:tracePt t="25073" x="3503613" y="3765550"/>
          <p14:tracePt t="25081" x="3479800" y="3754438"/>
          <p14:tracePt t="25090" x="3457575" y="3732213"/>
          <p14:tracePt t="25095" x="3435350" y="3721100"/>
          <p14:tracePt t="25107" x="3422650" y="3692525"/>
          <p14:tracePt t="25116" x="3400425" y="3668713"/>
          <p14:tracePt t="25123" x="3400425" y="3646488"/>
          <p14:tracePt t="25130" x="3389313" y="3622675"/>
          <p14:tracePt t="25140" x="3371850" y="3565525"/>
          <p14:tracePt t="25148" x="3371850" y="3543300"/>
          <p14:tracePt t="25157" x="3371850" y="3514725"/>
          <p14:tracePt t="25164" x="3371850" y="3492500"/>
          <p14:tracePt t="25174" x="3371850" y="3457575"/>
          <p14:tracePt t="25179" x="3371850" y="3446463"/>
          <p14:tracePt t="25190" x="3371850" y="3422650"/>
          <p14:tracePt t="25197" x="3371850" y="3411538"/>
          <p14:tracePt t="25207" x="3389313" y="3400425"/>
          <p14:tracePt t="25212" x="3411538" y="3389313"/>
          <p14:tracePt t="25224" x="3411538" y="3378200"/>
          <p14:tracePt t="25231" x="3435350" y="3365500"/>
          <p14:tracePt t="25240" x="3457575" y="3365500"/>
          <p14:tracePt t="25245" x="3479800" y="3354388"/>
          <p14:tracePt t="25257" x="3492500" y="3354388"/>
          <p14:tracePt t="25264" x="3525838" y="3343275"/>
          <p14:tracePt t="25273" x="3560763" y="3325813"/>
          <p14:tracePt t="25278" x="3611563" y="3325813"/>
          <p14:tracePt t="25290" x="3657600" y="3325813"/>
          <p14:tracePt t="25291" x="3703638" y="3314700"/>
          <p14:tracePt t="25299" x="3754438" y="3314700"/>
          <p14:tracePt t="25307" x="3811588" y="3314700"/>
          <p14:tracePt t="25314" x="3868738" y="3314700"/>
          <p14:tracePt t="25323" x="3943350" y="3314700"/>
          <p14:tracePt t="25331" x="4000500" y="3314700"/>
          <p14:tracePt t="25340" x="4068763" y="3314700"/>
          <p14:tracePt t="25346" x="4132263" y="3314700"/>
          <p14:tracePt t="25357" x="4189413" y="3314700"/>
          <p14:tracePt t="25364" x="4235450" y="3314700"/>
          <p14:tracePt t="25373" x="4279900" y="3314700"/>
          <p14:tracePt t="25382" x="4321175" y="3314700"/>
          <p14:tracePt t="25391" x="4354513" y="3314700"/>
          <p14:tracePt t="25395" x="4411663" y="3325813"/>
          <p14:tracePt t="25407" x="4435475" y="3343275"/>
          <p14:tracePt t="25414" x="4497388" y="3365500"/>
          <p14:tracePt t="25424" x="4543425" y="3389313"/>
          <p14:tracePt t="25428" x="4578350" y="3411538"/>
          <p14:tracePt t="25441" x="4611688" y="3435350"/>
          <p14:tracePt t="25441" x="4657725" y="3457575"/>
          <p14:tracePt t="25449" x="4697413" y="3479800"/>
          <p14:tracePt t="25457" x="4721225" y="3503613"/>
          <p14:tracePt t="25465" x="4743450" y="3532188"/>
          <p14:tracePt t="25474" x="4778375" y="3554413"/>
          <p14:tracePt t="25481" x="4800600" y="3578225"/>
          <p14:tracePt t="25490" x="4822825" y="3600450"/>
          <p14:tracePt t="25496" x="4835525" y="3635375"/>
          <p14:tracePt t="25507" x="4851400" y="3646488"/>
          <p14:tracePt t="25514" x="4864100" y="3668713"/>
          <p14:tracePt t="25524" x="4875213" y="3692525"/>
          <p14:tracePt t="25528" x="4875213" y="3721100"/>
          <p14:tracePt t="25540" x="4886325" y="3743325"/>
          <p14:tracePt t="25547" x="4886325" y="3754438"/>
          <p14:tracePt t="25557" x="4886325" y="3778250"/>
          <p14:tracePt t="25561" x="4886325" y="3789363"/>
          <p14:tracePt t="25574" x="4886325" y="3800475"/>
          <p14:tracePt t="25580" x="4886325" y="3835400"/>
          <p14:tracePt t="25590" x="4875213" y="3846513"/>
          <p14:tracePt t="25594" x="4864100" y="3868738"/>
          <p14:tracePt t="25607" x="4835525" y="3897313"/>
          <p14:tracePt t="25608" x="4822825" y="3908425"/>
          <p14:tracePt t="25615" x="4800600" y="3932238"/>
          <p14:tracePt t="25624" x="4778375" y="3965575"/>
          <p14:tracePt t="25631" x="4743450" y="3978275"/>
          <p14:tracePt t="25640" x="4721225" y="4000500"/>
          <p14:tracePt t="25649" x="4675188" y="4011613"/>
          <p14:tracePt t="25657" x="4635500" y="4035425"/>
          <p14:tracePt t="25663" x="4589463" y="4046538"/>
          <p14:tracePt t="25674" x="4554538" y="4057650"/>
          <p14:tracePt t="25681" x="4508500" y="4086225"/>
          <p14:tracePt t="25691" x="4497388" y="4086225"/>
          <p14:tracePt t="25695" x="4457700" y="4097338"/>
          <p14:tracePt t="25707" x="4422775" y="4097338"/>
          <p14:tracePt t="25714" x="4400550" y="4108450"/>
          <p14:tracePt t="25724" x="4378325" y="4108450"/>
          <p14:tracePt t="25728" x="4365625" y="4108450"/>
          <p14:tracePt t="25741" x="4354513" y="4108450"/>
          <p14:tracePt t="25747" x="4343400" y="4108450"/>
          <p14:tracePt t="25757" x="4332288" y="4108450"/>
          <p14:tracePt t="25774" x="4321175" y="4108450"/>
          <p14:tracePt t="25775" x="4308475" y="4108450"/>
          <p14:tracePt t="25790" x="4292600" y="4108450"/>
          <p14:tracePt t="25805" x="4292600" y="4097338"/>
          <p14:tracePt t="26114" x="4308475" y="4097338"/>
          <p14:tracePt t="26122" x="4321175" y="4108450"/>
          <p14:tracePt t="26130" x="4343400" y="4108450"/>
          <p14:tracePt t="26138" x="4389438" y="4132263"/>
          <p14:tracePt t="26147" x="4422775" y="4154488"/>
          <p14:tracePt t="26154" x="4468813" y="4165600"/>
          <p14:tracePt t="26161" x="4532313" y="4178300"/>
          <p14:tracePt t="26170" x="4589463" y="4200525"/>
          <p14:tracePt t="26182" x="4635500" y="4222750"/>
          <p14:tracePt t="26186" x="4686300" y="4251325"/>
          <p14:tracePt t="26194" x="4732338" y="4264025"/>
          <p14:tracePt t="26201" x="4778375" y="4286250"/>
          <p14:tracePt t="26209" x="4822825" y="4321175"/>
          <p14:tracePt t="26217" x="4875213" y="4343400"/>
          <p14:tracePt t="26225" x="4908550" y="4378325"/>
          <p14:tracePt t="26233" x="4943475" y="4400550"/>
          <p14:tracePt t="26241" x="4978400" y="4440238"/>
          <p14:tracePt t="26249" x="5022850" y="4464050"/>
          <p14:tracePt t="26258" x="5040313" y="4475163"/>
          <p14:tracePt t="26265" x="5075238" y="4497388"/>
          <p14:tracePt t="26274" x="5097463" y="4521200"/>
          <p14:tracePt t="26280" x="5143500" y="4554538"/>
          <p14:tracePt t="26291" x="5154613" y="4565650"/>
          <p14:tracePt t="26296" x="5178425" y="4606925"/>
          <p14:tracePt t="26307" x="5189538" y="4629150"/>
          <p14:tracePt t="26314" x="5218113" y="4651375"/>
          <p14:tracePt t="26324" x="5251450" y="4686300"/>
          <p14:tracePt t="26328" x="5264150" y="4697413"/>
          <p14:tracePt t="26597" x="5275263" y="4697413"/>
          <p14:tracePt t="26605" x="5286375" y="4697413"/>
          <p14:tracePt t="26629" x="5297488" y="4697413"/>
          <p14:tracePt t="26646" x="5308600" y="4686300"/>
          <p14:tracePt t="26652" x="5321300" y="4675188"/>
          <p14:tracePt t="26661" x="5332413" y="4651375"/>
          <p14:tracePt t="26669" x="5354638" y="4629150"/>
          <p14:tracePt t="26679" x="5378450" y="4606925"/>
          <p14:tracePt t="26684" x="5389563" y="4589463"/>
          <p14:tracePt t="26692" x="5407025" y="4554538"/>
          <p14:tracePt t="26700" x="5418138" y="4532313"/>
          <p14:tracePt t="26708" x="5429250" y="4521200"/>
          <p14:tracePt t="26717" x="5440363" y="4497388"/>
          <p14:tracePt t="26725" x="5440363" y="4486275"/>
          <p14:tracePt t="26732" x="5440363" y="4475163"/>
          <p14:tracePt t="26740" x="5440363" y="4451350"/>
          <p14:tracePt t="26748" x="5440363" y="4440238"/>
          <p14:tracePt t="26755" x="5440363" y="4429125"/>
          <p14:tracePt t="26763" x="5429250" y="4400550"/>
          <p14:tracePt t="26771" x="5407025" y="4389438"/>
          <p14:tracePt t="26780" x="5365750" y="4378325"/>
          <p14:tracePt t="26787" x="5332413" y="4365625"/>
          <p14:tracePt t="26795" x="5286375" y="4343400"/>
          <p14:tracePt t="26803" x="5240338" y="4332288"/>
          <p14:tracePt t="26814" x="5189538" y="4321175"/>
          <p14:tracePt t="26819" x="5121275" y="4308475"/>
          <p14:tracePt t="26828" x="5051425" y="4297363"/>
          <p14:tracePt t="26834" x="4965700" y="4297363"/>
          <p14:tracePt t="26847" x="4811713" y="4264025"/>
          <p14:tracePt t="26851" x="4589463" y="4222750"/>
          <p14:tracePt t="26861" x="4486275" y="4211638"/>
          <p14:tracePt t="26866" x="4321175" y="4189413"/>
          <p14:tracePt t="26881" x="4246563" y="4189413"/>
          <p14:tracePt t="26883" x="4200525" y="4178300"/>
          <p14:tracePt t="26895" x="4103688" y="4165600"/>
          <p14:tracePt t="26898" x="3989388" y="4154488"/>
          <p14:tracePt t="26914" x="3978275" y="4154488"/>
          <p14:tracePt t="27255" x="3943350" y="4154488"/>
          <p14:tracePt t="27264" x="3903663" y="4154488"/>
          <p14:tracePt t="27270" x="3857625" y="4165600"/>
          <p14:tracePt t="27278" x="3811588" y="4165600"/>
          <p14:tracePt t="27286" x="3736975" y="4178300"/>
          <p14:tracePt t="27297" x="3611563" y="4200525"/>
          <p14:tracePt t="27302" x="3457575" y="4222750"/>
          <p14:tracePt t="27311" x="3314700" y="4264025"/>
          <p14:tracePt t="27318" x="3246438" y="4275138"/>
          <p14:tracePt t="27326" x="3114675" y="4297363"/>
          <p14:tracePt t="27334" x="2994025" y="4321175"/>
          <p14:tracePt t="27344" x="2903538" y="4332288"/>
          <p14:tracePt t="27349" x="2817813" y="4354513"/>
          <p14:tracePt t="27358" x="2782888" y="4354513"/>
          <p14:tracePt t="27365" x="2668588" y="4365625"/>
          <p14:tracePt t="27373" x="2617788" y="4378325"/>
          <p14:tracePt t="27381" x="2560638" y="4378325"/>
          <p14:tracePt t="27389" x="2503488" y="4389438"/>
          <p14:tracePt t="27397" x="2439988" y="4400550"/>
          <p14:tracePt t="27405" x="2382838" y="4400550"/>
          <p14:tracePt t="27413" x="2325688" y="4411663"/>
          <p14:tracePt t="27420" x="2263775" y="4411663"/>
          <p14:tracePt t="27430" x="2193925" y="4429125"/>
          <p14:tracePt t="27437" x="2136775" y="4429125"/>
          <p14:tracePt t="27445" x="2074863" y="4440238"/>
          <p14:tracePt t="27452" x="2028825" y="4451350"/>
          <p14:tracePt t="27464" x="1993900" y="4451350"/>
          <p14:tracePt t="27468" x="1960563" y="4451350"/>
          <p14:tracePt t="27478" x="1925638" y="4451350"/>
          <p14:tracePt t="27484" x="1885950" y="4451350"/>
          <p14:tracePt t="27497" x="1851025" y="4451350"/>
          <p14:tracePt t="27500" x="1828800" y="4464050"/>
          <p14:tracePt t="27511" x="1817688" y="4464050"/>
          <p14:tracePt t="27519" x="1793875" y="4464050"/>
          <p14:tracePt t="27528" x="1771650" y="4475163"/>
          <p14:tracePt t="27542" x="1749425" y="4486275"/>
          <p14:tracePt t="27549" x="1731963" y="4486275"/>
          <p14:tracePt t="27563" x="1731963" y="4497388"/>
          <p14:tracePt t="27576" x="1731963" y="4508500"/>
          <p14:tracePt t="27595" x="1731963" y="4521200"/>
          <p14:tracePt t="27626" x="1731963" y="4532313"/>
          <p14:tracePt t="27650" x="1749425" y="4532313"/>
          <p14:tracePt t="27659" x="1760538" y="4532313"/>
          <p14:tracePt t="27666" x="1771650" y="4532313"/>
          <p14:tracePt t="27675" x="1782763" y="4532313"/>
          <p14:tracePt t="27682" x="1806575" y="4532313"/>
          <p14:tracePt t="27690" x="1817688" y="4532313"/>
          <p14:tracePt t="27698" x="1839913" y="4532313"/>
          <p14:tracePt t="27705" x="1863725" y="4532313"/>
          <p14:tracePt t="27714" x="1885950" y="4532313"/>
          <p14:tracePt t="27721" x="1908175" y="4532313"/>
          <p14:tracePt t="27729" x="1936750" y="4521200"/>
          <p14:tracePt t="27737" x="1971675" y="4521200"/>
          <p14:tracePt t="27747" x="1982788" y="4508500"/>
          <p14:tracePt t="27753" x="2017713" y="4508500"/>
          <p14:tracePt t="27761" x="2051050" y="4508500"/>
          <p14:tracePt t="27769" x="2085975" y="4508500"/>
          <p14:tracePt t="27780" x="2125663" y="4508500"/>
          <p14:tracePt t="27787" x="2160588" y="4508500"/>
          <p14:tracePt t="27797" x="2206625" y="4508500"/>
          <p14:tracePt t="27801" x="2251075" y="4508500"/>
          <p14:tracePt t="27811" x="2303463" y="4508500"/>
          <p14:tracePt t="27817" x="2349500" y="4508500"/>
          <p14:tracePt t="27830" x="2406650" y="4508500"/>
          <p14:tracePt t="27833" x="2451100" y="4508500"/>
          <p14:tracePt t="27845" x="2514600" y="4521200"/>
          <p14:tracePt t="27848" x="2571750" y="4532313"/>
          <p14:tracePt t="27864" x="2628900" y="4554538"/>
          <p14:tracePt t="27865" x="2692400" y="4565650"/>
          <p14:tracePt t="27872" x="2749550" y="4578350"/>
          <p14:tracePt t="27880" x="2794000" y="4606925"/>
          <p14:tracePt t="27888" x="2857500" y="4618038"/>
          <p14:tracePt t="27897" x="2914650" y="4629150"/>
          <p14:tracePt t="27904" x="2971800" y="4640263"/>
          <p14:tracePt t="27912" x="3046413" y="4651375"/>
          <p14:tracePt t="27919" x="3125788" y="4664075"/>
          <p14:tracePt t="27930" x="3194050" y="4664075"/>
          <p14:tracePt t="27936" x="3268663" y="4675188"/>
          <p14:tracePt t="27945" x="3349625" y="4675188"/>
          <p14:tracePt t="27951" x="3435350" y="4675188"/>
          <p14:tracePt t="27963" x="3525838" y="4675188"/>
          <p14:tracePt t="27967" x="3600450" y="4675188"/>
          <p14:tracePt t="27978" x="3692525" y="4675188"/>
          <p14:tracePt t="27983" x="3765550" y="4675188"/>
          <p14:tracePt t="27997" x="3800475" y="4675188"/>
          <p14:tracePt t="28000" x="3846513" y="4664075"/>
          <p14:tracePt t="28011" x="3903663" y="4664075"/>
          <p14:tracePt t="28014" x="3943350" y="4664075"/>
          <p14:tracePt t="28030" x="3978275" y="4664075"/>
          <p14:tracePt t="28031" x="4000500" y="4664075"/>
          <p14:tracePt t="28038" x="4011613" y="4664075"/>
          <p14:tracePt t="28046" x="4035425" y="4664075"/>
          <p14:tracePt t="28055" x="4046538" y="4664075"/>
          <p14:tracePt t="28063" x="4057650" y="4664075"/>
          <p14:tracePt t="28076" x="4068763" y="4664075"/>
          <p14:tracePt t="28081" x="4079875" y="4664075"/>
          <p14:tracePt t="28095" x="4092575" y="4664075"/>
          <p14:tracePt t="28095" x="4121150" y="4664075"/>
          <p14:tracePt t="28101" x="4132263" y="4664075"/>
          <p14:tracePt t="28113" x="4143375" y="4664075"/>
          <p14:tracePt t="28118" x="4165600" y="4664075"/>
          <p14:tracePt t="28127" x="4189413" y="4664075"/>
          <p14:tracePt t="28133" x="4211638" y="4664075"/>
          <p14:tracePt t="28142" x="4257675" y="4664075"/>
          <p14:tracePt t="28149" x="4279900" y="4664075"/>
          <p14:tracePt t="28159" x="4332288" y="4664075"/>
          <p14:tracePt t="28165" x="4365625" y="4664075"/>
          <p14:tracePt t="28179" x="4411663" y="4664075"/>
          <p14:tracePt t="28182" x="4457700" y="4664075"/>
          <p14:tracePt t="28194" x="4508500" y="4664075"/>
          <p14:tracePt t="28197" x="4578350" y="4651375"/>
          <p14:tracePt t="28213" x="4622800" y="4640263"/>
          <p14:tracePt t="28214" x="4686300" y="4640263"/>
          <p14:tracePt t="28222" x="4743450" y="4640263"/>
          <p14:tracePt t="28228" x="4800600" y="4629150"/>
          <p14:tracePt t="28236" x="4864100" y="4618038"/>
          <p14:tracePt t="28247" x="4897438" y="4618038"/>
          <p14:tracePt t="28252" x="4943475" y="4606925"/>
          <p14:tracePt t="28261" x="4989513" y="4606925"/>
          <p14:tracePt t="28268" x="5022850" y="4589463"/>
          <p14:tracePt t="28280" x="5051425" y="4589463"/>
          <p14:tracePt t="28284" x="5064125" y="4578350"/>
          <p14:tracePt t="28294" x="5075238" y="4578350"/>
          <p14:tracePt t="28299" x="5086350" y="4578350"/>
          <p14:tracePt t="28309" x="5086350" y="4565650"/>
          <p14:tracePt t="28315" x="5097463" y="4565650"/>
          <p14:tracePt t="28326" x="5097463" y="4554538"/>
          <p14:tracePt t="28339" x="5097463" y="4543425"/>
          <p14:tracePt t="28355" x="5097463" y="4532313"/>
          <p14:tracePt t="28364" x="5086350" y="4521200"/>
          <p14:tracePt t="28371" x="5064125" y="4508500"/>
          <p14:tracePt t="28379" x="5051425" y="4508500"/>
          <p14:tracePt t="28387" x="5022850" y="4497388"/>
          <p14:tracePt t="28397" x="4989513" y="4486275"/>
          <p14:tracePt t="28403" x="4978400" y="4475163"/>
          <p14:tracePt t="28411" x="4954588" y="4475163"/>
          <p14:tracePt t="28418" x="4932363" y="4464050"/>
          <p14:tracePt t="28430" x="4921250" y="4464050"/>
          <p14:tracePt t="28434" x="4908550" y="4451350"/>
          <p14:tracePt t="28444" x="4897438" y="4451350"/>
          <p14:tracePt t="28450" x="4875213" y="4440238"/>
          <p14:tracePt t="28458" x="4864100" y="4440238"/>
          <p14:tracePt t="28466" x="4851400" y="4440238"/>
          <p14:tracePt t="28474" x="4835525" y="4429125"/>
          <p14:tracePt t="28482" x="4822825" y="4429125"/>
          <p14:tracePt t="28490" x="4811713" y="4429125"/>
          <p14:tracePt t="28505" x="4800600" y="4429125"/>
          <p14:tracePt t="28521" x="4789488" y="4429125"/>
          <p14:tracePt t="28537" x="4778375" y="4429125"/>
          <p14:tracePt t="28553" x="4765675" y="4429125"/>
          <p14:tracePt t="28564" x="4754563" y="4429125"/>
          <p14:tracePt t="28569" x="4743450" y="4429125"/>
          <p14:tracePt t="28578" x="4732338" y="4429125"/>
          <p14:tracePt t="28584" x="4708525" y="4429125"/>
          <p14:tracePt t="28595" x="4686300" y="4429125"/>
          <p14:tracePt t="28600" x="4657725" y="4429125"/>
          <p14:tracePt t="28613" x="4622800" y="4400550"/>
          <p14:tracePt t="28617" x="4589463" y="4400550"/>
          <p14:tracePt t="28628" x="4565650" y="4378325"/>
          <p14:tracePt t="28632" x="4532313" y="4365625"/>
          <p14:tracePt t="28647" x="4486275" y="4343400"/>
          <p14:tracePt t="28649" x="4435475" y="4321175"/>
          <p14:tracePt t="28661" x="4343400" y="4275138"/>
          <p14:tracePt t="28664" x="4257675" y="4251325"/>
          <p14:tracePt t="28680" x="4211638" y="4235450"/>
          <p14:tracePt t="28681" x="4121150" y="4211638"/>
          <p14:tracePt t="28687" x="4011613" y="4200525"/>
          <p14:tracePt t="28695" x="3846513" y="4165600"/>
          <p14:tracePt t="28703" x="3789363" y="4154488"/>
          <p14:tracePt t="28714" x="3668713" y="4132263"/>
          <p14:tracePt t="28719" x="3560763" y="4108450"/>
          <p14:tracePt t="28728" x="3479800" y="4097338"/>
          <p14:tracePt t="28735" x="3400425" y="4086225"/>
          <p14:tracePt t="28747" x="3303588" y="4075113"/>
          <p14:tracePt t="28751" x="3222625" y="4057650"/>
          <p14:tracePt t="28761" x="3136900" y="4046538"/>
          <p14:tracePt t="28767" x="3057525" y="4046538"/>
          <p14:tracePt t="28780" x="2982913" y="4046538"/>
          <p14:tracePt t="28783" x="2914650" y="4046538"/>
          <p14:tracePt t="28794" x="2857500" y="4046538"/>
          <p14:tracePt t="28798" x="2794000" y="4046538"/>
          <p14:tracePt t="28813" x="2771775" y="4046538"/>
          <p14:tracePt t="28815" x="2692400" y="4046538"/>
          <p14:tracePt t="28827" x="2679700" y="4046538"/>
          <p14:tracePt t="28830" x="2628900" y="4046538"/>
          <p14:tracePt t="28847" x="2593975" y="4046538"/>
          <p14:tracePt t="28848" x="2571750" y="4046538"/>
          <p14:tracePt t="28856" x="2549525" y="4046538"/>
          <p14:tracePt t="28864" x="2525713" y="4046538"/>
          <p14:tracePt t="28870" x="2503488" y="4057650"/>
          <p14:tracePt t="28878" x="2492375" y="4057650"/>
          <p14:tracePt t="28886" x="2463800" y="4075113"/>
          <p14:tracePt t="28897" x="2439988" y="4075113"/>
          <p14:tracePt t="28901" x="2428875" y="4086225"/>
          <p14:tracePt t="28912" x="2393950" y="4097338"/>
          <p14:tracePt t="28917" x="2371725" y="4097338"/>
          <p14:tracePt t="28930" x="2349500" y="4108450"/>
          <p14:tracePt t="28933" x="2325688" y="4121150"/>
          <p14:tracePt t="28944" x="2303463" y="4121150"/>
          <p14:tracePt t="28949" x="2274888" y="4121150"/>
          <p14:tracePt t="28961" x="2251075" y="4132263"/>
          <p14:tracePt t="28981" x="2206625" y="4143375"/>
          <p14:tracePt t="28981" x="2182813" y="4154488"/>
          <p14:tracePt t="28988" x="2160588" y="4154488"/>
          <p14:tracePt t="28996" x="2149475" y="4165600"/>
          <p14:tracePt t="29004" x="2125663" y="4189413"/>
          <p14:tracePt t="29014" x="2097088" y="4200525"/>
          <p14:tracePt t="29020" x="2074863" y="4211638"/>
          <p14:tracePt t="29028" x="2051050" y="4235450"/>
          <p14:tracePt t="29036" x="2028825" y="4251325"/>
          <p14:tracePt t="29047" x="2006600" y="4275138"/>
          <p14:tracePt t="29052" x="1982788" y="4286250"/>
          <p14:tracePt t="29061" x="1960563" y="4308475"/>
          <p14:tracePt t="29068" x="1949450" y="4321175"/>
          <p14:tracePt t="29080" x="1925638" y="4332288"/>
          <p14:tracePt t="29084" x="1897063" y="4354513"/>
          <p14:tracePt t="29095" x="1885950" y="4365625"/>
          <p14:tracePt t="29099" x="1874838" y="4378325"/>
          <p14:tracePt t="29114" x="1851025" y="4389438"/>
          <p14:tracePt t="29116" x="1851025" y="4400550"/>
          <p14:tracePt t="29130" x="1839913" y="4411663"/>
          <p14:tracePt t="29132" x="1828800" y="4429125"/>
          <p14:tracePt t="29147" x="1817688" y="4440238"/>
          <p14:tracePt t="29164" x="1817688" y="4451350"/>
          <p14:tracePt t="29170" x="1806575" y="4451350"/>
          <p14:tracePt t="29178" x="1806575" y="4464050"/>
          <p14:tracePt t="29186" x="1806575" y="4475163"/>
          <p14:tracePt t="29197" x="1793875" y="4475163"/>
          <p14:tracePt t="29218" x="1793875" y="4486275"/>
          <p14:tracePt t="29281" x="1793875" y="4475163"/>
          <p14:tracePt t="29297" x="1793875" y="4464050"/>
          <p14:tracePt t="29314" x="1806575" y="4451350"/>
          <p14:tracePt t="29321" x="1817688" y="4451350"/>
          <p14:tracePt t="29329" x="1828800" y="4440238"/>
          <p14:tracePt t="29337" x="1839913" y="4429125"/>
          <p14:tracePt t="29347" x="1851025" y="4429125"/>
          <p14:tracePt t="29353" x="1874838" y="4429125"/>
          <p14:tracePt t="29361" x="1885950" y="4411663"/>
          <p14:tracePt t="29368" x="1908175" y="4411663"/>
          <p14:tracePt t="29381" x="1936750" y="4411663"/>
          <p14:tracePt t="29385" x="1960563" y="4411663"/>
          <p14:tracePt t="29398" x="1982788" y="4411663"/>
          <p14:tracePt t="29405" x="2006600" y="4411663"/>
          <p14:tracePt t="29409" x="2051050" y="4400550"/>
          <p14:tracePt t="29416" x="2085975" y="4400550"/>
          <p14:tracePt t="29424" x="2136775" y="4400550"/>
          <p14:tracePt t="29433" x="2171700" y="4389438"/>
          <p14:tracePt t="29440" x="2206625" y="4389438"/>
          <p14:tracePt t="29447" x="2251075" y="4389438"/>
          <p14:tracePt t="29455" x="2292350" y="4378325"/>
          <p14:tracePt t="29464" x="2336800" y="4378325"/>
          <p14:tracePt t="29471" x="2371725" y="4378325"/>
          <p14:tracePt t="29479" x="2417763" y="4378325"/>
          <p14:tracePt t="29487" x="2451100" y="4378325"/>
          <p14:tracePt t="29498" x="2503488" y="4378325"/>
          <p14:tracePt t="29503" x="2549525" y="4378325"/>
          <p14:tracePt t="29512" x="2560638" y="4378325"/>
          <p14:tracePt t="29519" x="2628900" y="4378325"/>
          <p14:tracePt t="29531" x="2657475" y="4378325"/>
          <p14:tracePt t="29535" x="2714625" y="4378325"/>
          <p14:tracePt t="29545" x="2736850" y="4378325"/>
          <p14:tracePt t="29551" x="2771775" y="4378325"/>
          <p14:tracePt t="29564" x="2806700" y="4378325"/>
          <p14:tracePt t="29566" x="2828925" y="4378325"/>
          <p14:tracePt t="29578" x="2868613" y="4389438"/>
          <p14:tracePt t="29582" x="2892425" y="4389438"/>
          <p14:tracePt t="29598" x="2925763" y="4389438"/>
          <p14:tracePt t="29598" x="2949575" y="4400550"/>
          <p14:tracePt t="29606" x="2994025" y="4400550"/>
          <p14:tracePt t="29614" x="3022600" y="4411663"/>
          <p14:tracePt t="29622" x="3057525" y="4411663"/>
          <p14:tracePt t="29631" x="3103563" y="4411663"/>
          <p14:tracePt t="29638" x="3136900" y="4411663"/>
          <p14:tracePt t="29645" x="3160713" y="4411663"/>
          <p14:tracePt t="29653" x="3222625" y="4411663"/>
          <p14:tracePt t="29662" x="3268663" y="4411663"/>
          <p14:tracePt t="29682" x="3303588" y="4411663"/>
          <p14:tracePt t="29682" x="3349625" y="4411663"/>
          <p14:tracePt t="29686" x="3400425" y="4411663"/>
          <p14:tracePt t="29695" x="3446463" y="4411663"/>
          <p14:tracePt t="29701" x="3503613" y="4411663"/>
          <p14:tracePt t="29714" x="3549650" y="4411663"/>
          <p14:tracePt t="29717" x="3600450" y="4411663"/>
          <p14:tracePt t="29729" x="3635375" y="4411663"/>
          <p14:tracePt t="29732" x="3668713" y="4411663"/>
          <p14:tracePt t="29748" x="3725863" y="4411663"/>
          <p14:tracePt t="29748" x="3754438" y="4411663"/>
          <p14:tracePt t="29756" x="3789363" y="4411663"/>
          <p14:tracePt t="29764" x="3822700" y="4411663"/>
          <p14:tracePt t="29772" x="3846513" y="4411663"/>
          <p14:tracePt t="29781" x="3879850" y="4411663"/>
          <p14:tracePt t="29788" x="3903663" y="4411663"/>
          <p14:tracePt t="29796" x="3943350" y="4411663"/>
          <p14:tracePt t="29804" x="3965575" y="4411663"/>
          <p14:tracePt t="29815" x="3989388" y="4411663"/>
          <p14:tracePt t="29820" x="4011613" y="4411663"/>
          <p14:tracePt t="29829" x="4035425" y="4411663"/>
          <p14:tracePt t="29836" x="4057650" y="4411663"/>
          <p14:tracePt t="29848" x="4079875" y="4411663"/>
          <p14:tracePt t="29852" x="4092575" y="4411663"/>
          <p14:tracePt t="29862" x="4132263" y="4411663"/>
          <p14:tracePt t="29867" x="4143375" y="4411663"/>
          <p14:tracePt t="29881" x="4165600" y="4411663"/>
          <p14:tracePt t="29884" x="4200525" y="4411663"/>
          <p14:tracePt t="29895" x="4235450" y="4411663"/>
          <p14:tracePt t="29899" x="4257675" y="4400550"/>
          <p14:tracePt t="29915" x="4292600" y="4400550"/>
          <p14:tracePt t="29916" x="4332288" y="4389438"/>
          <p14:tracePt t="29925" x="4354513" y="4389438"/>
          <p14:tracePt t="29932" x="4389438" y="4389438"/>
          <p14:tracePt t="29939" x="4435475" y="4378325"/>
          <p14:tracePt t="29947" x="4446588" y="4378325"/>
          <p14:tracePt t="29954" x="4497388" y="4378325"/>
          <p14:tracePt t="29965" x="4521200" y="4378325"/>
          <p14:tracePt t="29970" x="4543425" y="4365625"/>
          <p14:tracePt t="29979" x="4600575" y="4365625"/>
          <p14:tracePt t="29986" x="4611688" y="4365625"/>
          <p14:tracePt t="29998" x="4646613" y="4365625"/>
          <p14:tracePt t="30002" x="4675188" y="4365625"/>
          <p14:tracePt t="30012" x="4708525" y="4354513"/>
          <p14:tracePt t="30018" x="4732338" y="4354513"/>
          <p14:tracePt t="30031" x="4754563" y="4354513"/>
          <p14:tracePt t="30034" x="4778375" y="4354513"/>
          <p14:tracePt t="30045" x="4800600" y="4343400"/>
          <p14:tracePt t="30049" x="4811713" y="4343400"/>
          <p14:tracePt t="30065" x="4835525" y="4343400"/>
          <p14:tracePt t="30066" x="4864100" y="4343400"/>
          <p14:tracePt t="30073" x="4886325" y="4332288"/>
          <p14:tracePt t="30081" x="4921250" y="4332288"/>
          <p14:tracePt t="30089" x="4943475" y="4332288"/>
          <p14:tracePt t="30098" x="4978400" y="4332288"/>
          <p14:tracePt t="30105" x="5011738" y="4332288"/>
          <p14:tracePt t="30113" x="5064125" y="4321175"/>
          <p14:tracePt t="30120" x="5097463" y="4321175"/>
          <p14:tracePt t="30131" x="5143500" y="4321175"/>
          <p14:tracePt t="30136" x="5189538" y="4321175"/>
          <p14:tracePt t="30146" x="5218113" y="4321175"/>
          <p14:tracePt t="30152" x="5251450" y="4308475"/>
          <p14:tracePt t="30165" x="5275263" y="4308475"/>
          <p14:tracePt t="30168" x="5308600" y="4308475"/>
          <p14:tracePt t="30179" x="5343525" y="4308475"/>
          <p14:tracePt t="30184" x="5365750" y="4308475"/>
          <p14:tracePt t="30196" x="5407025" y="4308475"/>
          <p14:tracePt t="30215" x="5440363" y="4308475"/>
          <p14:tracePt t="30218" x="5475288" y="4308475"/>
          <p14:tracePt t="30230" x="5497513" y="4308475"/>
          <p14:tracePt t="30233" x="5508625" y="4308475"/>
          <p14:tracePt t="30249" x="5554663" y="4308475"/>
          <p14:tracePt t="30250" x="5583238" y="4308475"/>
          <p14:tracePt t="30255" x="5607050" y="4308475"/>
          <p14:tracePt t="30263" x="5640388" y="4308475"/>
          <p14:tracePt t="30271" x="5664200" y="4297363"/>
          <p14:tracePt t="30281" x="5686425" y="4286250"/>
          <p14:tracePt t="30287" x="5721350" y="4286250"/>
          <p14:tracePt t="30296" x="5743575" y="4275138"/>
          <p14:tracePt t="30303" x="5754688" y="4275138"/>
          <p14:tracePt t="30314" x="5783263" y="4275138"/>
          <p14:tracePt t="30319" x="5807075" y="4264025"/>
          <p14:tracePt t="30329" x="5818188" y="4264025"/>
          <p14:tracePt t="30334" x="5829300" y="4251325"/>
          <p14:tracePt t="30348" x="5840413" y="4251325"/>
          <p14:tracePt t="30351" x="5851525" y="4251325"/>
          <p14:tracePt t="30362" x="5864225" y="4251325"/>
          <p14:tracePt t="30366" x="5875338" y="4235450"/>
          <p14:tracePt t="30382" x="5886450" y="4235450"/>
          <p14:tracePt t="30405" x="5897563" y="4235450"/>
          <p14:tracePt t="30479" x="5908675" y="4235450"/>
          <p14:tracePt t="30508" x="5921375" y="4235450"/>
          <p14:tracePt t="30532" x="5932488" y="4235450"/>
          <p14:tracePt t="30548" x="5949950" y="4235450"/>
          <p14:tracePt t="30556" x="5949950" y="4251325"/>
          <p14:tracePt t="30572" x="5961063" y="4251325"/>
          <p14:tracePt t="30603" x="5961063" y="4264025"/>
          <p14:tracePt t="30619" x="5972175" y="4264025"/>
          <p14:tracePt t="37581" x="5961063" y="4264025"/>
          <p14:tracePt t="37589" x="5932488" y="4264025"/>
          <p14:tracePt t="37596" x="5921375" y="4275138"/>
          <p14:tracePt t="37603" x="5908675" y="4286250"/>
          <p14:tracePt t="37621" x="5897563" y="4297363"/>
          <p14:tracePt t="37630" x="5864225" y="4321175"/>
          <p14:tracePt t="37634" x="5851525" y="4343400"/>
          <p14:tracePt t="37645" x="5840413" y="4354513"/>
          <p14:tracePt t="37650" x="5818188" y="4378325"/>
          <p14:tracePt t="37665" x="5794375" y="4389438"/>
          <p14:tracePt t="37667" x="5754688" y="4400550"/>
          <p14:tracePt t="37675" x="5732463" y="4429125"/>
          <p14:tracePt t="37689" x="5708650" y="4440238"/>
          <p14:tracePt t="37690" x="5686425" y="4451350"/>
          <p14:tracePt t="37697" x="5664200" y="4464050"/>
          <p14:tracePt t="37705" x="5640388" y="4464050"/>
          <p14:tracePt t="37715" x="5629275" y="4464050"/>
          <p14:tracePt t="37721" x="5618163" y="4475163"/>
          <p14:tracePt t="37729" x="5607050" y="4475163"/>
          <p14:tracePt t="37736" x="5594350" y="4475163"/>
          <p14:tracePt t="37748" x="5583238" y="4475163"/>
          <p14:tracePt t="37752" x="5565775" y="4475163"/>
          <p14:tracePt t="37762" x="5543550" y="4475163"/>
          <p14:tracePt t="37768" x="5532438" y="4475163"/>
          <p14:tracePt t="37781" x="5508625" y="4475163"/>
          <p14:tracePt t="37785" x="5497513" y="4475163"/>
          <p14:tracePt t="37795" x="5475288" y="4475163"/>
          <p14:tracePt t="37801" x="5464175" y="4464050"/>
          <p14:tracePt t="37814" x="5451475" y="4464050"/>
          <p14:tracePt t="37817" x="5440363" y="4451350"/>
          <p14:tracePt t="37828" x="5429250" y="4451350"/>
          <p14:tracePt t="37834" x="5418138" y="4451350"/>
          <p14:tracePt t="37848" x="5407025" y="4440238"/>
          <p14:tracePt t="37863" x="5389563" y="4440238"/>
          <p14:tracePt t="37894" x="5389563" y="4429125"/>
          <p14:tracePt t="37965" x="5389563" y="4411663"/>
          <p14:tracePt t="37974" x="5407025" y="4411663"/>
          <p14:tracePt t="37981" x="5418138" y="4411663"/>
          <p14:tracePt t="37989" x="5440363" y="4400550"/>
          <p14:tracePt t="37998" x="5451475" y="4400550"/>
          <p14:tracePt t="38005" x="5475288" y="4389438"/>
          <p14:tracePt t="38013" x="5497513" y="4389438"/>
          <p14:tracePt t="38021" x="5508625" y="4389438"/>
          <p14:tracePt t="38031" x="5521325" y="4378325"/>
          <p14:tracePt t="38037" x="5532438" y="4378325"/>
          <p14:tracePt t="38053" x="5543550" y="4378325"/>
          <p14:tracePt t="38078" x="5554663" y="4378325"/>
          <p14:tracePt t="45843" x="5532438" y="4378325"/>
          <p14:tracePt t="45847" x="5521325" y="4378325"/>
          <p14:tracePt t="45858" x="5508625" y="4378325"/>
          <p14:tracePt t="45871" x="5497513" y="4378325"/>
          <p14:tracePt t="45881" x="5475288" y="4378325"/>
          <p14:tracePt t="45890" x="5464175" y="4378325"/>
          <p14:tracePt t="45905" x="5451475" y="4378325"/>
          <p14:tracePt t="45914" x="5451475" y="4365625"/>
          <p14:tracePt t="45929" x="5451475" y="4354513"/>
          <p14:tracePt t="45947" x="5451475" y="4343400"/>
          <p14:tracePt t="45952" x="5464175" y="4343400"/>
          <p14:tracePt t="45961" x="5486400" y="4343400"/>
          <p14:tracePt t="45968" x="5521325" y="4343400"/>
          <p14:tracePt t="45976" x="5554663" y="4343400"/>
          <p14:tracePt t="45984" x="5583238" y="4343400"/>
          <p14:tracePt t="45992" x="5618163" y="4343400"/>
          <p14:tracePt t="46000" x="5664200" y="4354513"/>
          <p14:tracePt t="46008" x="5697538" y="4378325"/>
          <p14:tracePt t="46016" x="5732463" y="4389438"/>
          <p14:tracePt t="46024" x="5772150" y="4411663"/>
          <p14:tracePt t="46031" x="5794375" y="4440238"/>
          <p14:tracePt t="46039" x="5829300" y="4475163"/>
          <p14:tracePt t="46048" x="5851525" y="4497388"/>
          <p14:tracePt t="46055" x="5875338" y="4532313"/>
          <p14:tracePt t="46064" x="5908675" y="4578350"/>
          <p14:tracePt t="46071" x="5921375" y="4618038"/>
          <p14:tracePt t="46079" x="5949950" y="4664075"/>
          <p14:tracePt t="46087" x="5961063" y="4721225"/>
          <p14:tracePt t="46096" x="5972175" y="4765675"/>
          <p14:tracePt t="46102" x="5983288" y="4818063"/>
          <p14:tracePt t="46114" x="5994400" y="4851400"/>
          <p14:tracePt t="46118" x="5994400" y="4897438"/>
          <p14:tracePt t="46128" x="6007100" y="4932363"/>
          <p14:tracePt t="46134" x="6018213" y="4983163"/>
          <p14:tracePt t="46145" x="6018213" y="5018088"/>
          <p14:tracePt t="46150" x="6029325" y="5051425"/>
          <p14:tracePt t="46162" x="6040438" y="5086350"/>
          <p14:tracePt t="46169" x="6040438" y="5108575"/>
          <p14:tracePt t="46179" x="6051550" y="5149850"/>
          <p14:tracePt t="46182" x="6051550" y="5172075"/>
          <p14:tracePt t="46195" x="6064250" y="5183188"/>
          <p14:tracePt t="46199" x="6064250" y="5218113"/>
          <p14:tracePt t="46212" x="6064250" y="5240338"/>
          <p14:tracePt t="46214" x="6075363" y="5264150"/>
          <p14:tracePt t="46228" x="6075363" y="5275263"/>
          <p14:tracePt t="46231" x="6075363" y="5297488"/>
          <p14:tracePt t="46246" x="6075363" y="5321300"/>
          <p14:tracePt t="46250" x="6075363" y="5337175"/>
          <p14:tracePt t="46254" x="6075363" y="5349875"/>
          <p14:tracePt t="46268" x="6075363" y="5372100"/>
          <p14:tracePt t="46283" x="6075363" y="5383213"/>
          <p14:tracePt t="46287" x="6075363" y="5394325"/>
          <p14:tracePt t="46308" x="6075363" y="5407025"/>
          <p14:tracePt t="46475" x="6064250" y="5407025"/>
          <p14:tracePt t="46491" x="6051550" y="5407025"/>
          <p14:tracePt t="46499" x="6051550" y="5394325"/>
          <p14:tracePt t="46517" x="6040438" y="5383213"/>
          <p14:tracePt t="46530" x="6040438" y="5372100"/>
          <p14:tracePt t="46538" x="6029325" y="5372100"/>
          <p14:tracePt t="46548" x="6029325" y="5360988"/>
          <p14:tracePt t="46554" x="6018213" y="5349875"/>
          <p14:tracePt t="46570" x="6007100" y="5337175"/>
          <p14:tracePt t="46581" x="5994400" y="5321300"/>
          <p14:tracePt t="46586" x="5994400" y="5308600"/>
          <p14:tracePt t="46595" x="5983288" y="5297488"/>
          <p14:tracePt t="46601" x="5972175" y="5297488"/>
          <p14:tracePt t="46609" x="5961063" y="5286375"/>
          <p14:tracePt t="46617" x="5961063" y="5275263"/>
          <p14:tracePt t="46625" x="5949950" y="5264150"/>
          <p14:tracePt t="46642" x="5932488" y="5251450"/>
          <p14:tracePt t="46658" x="5921375" y="5251450"/>
          <p14:tracePt t="46658" x="5908675" y="5251450"/>
          <p14:tracePt t="46665" x="5908675" y="5240338"/>
          <p14:tracePt t="46672" x="5897563" y="5240338"/>
          <p14:tracePt t="46681" x="5897563" y="5229225"/>
          <p14:tracePt t="46696" x="5886450" y="5229225"/>
          <p14:tracePt t="46704" x="5886450" y="5218113"/>
          <p14:tracePt t="46791" x="5886450" y="5207000"/>
          <p14:tracePt t="51966" x="5875338" y="5172075"/>
          <p14:tracePt t="51967" x="5840413" y="5132388"/>
          <p14:tracePt t="51975" x="5818188" y="5108575"/>
          <p14:tracePt t="51982" x="5794375" y="5075238"/>
          <p14:tracePt t="51989" x="5772150" y="5051425"/>
          <p14:tracePt t="52012" x="5732463" y="5018088"/>
          <p14:tracePt t="52013" x="5708650" y="5006975"/>
          <p14:tracePt t="52020" x="5686425" y="4994275"/>
          <p14:tracePt t="52029" x="5675313" y="4983163"/>
          <p14:tracePt t="52036" x="5664200" y="4972050"/>
          <p14:tracePt t="52049" x="5629275" y="4954588"/>
          <p14:tracePt t="52052" x="5607050" y="4943475"/>
          <p14:tracePt t="52059" x="5594350" y="4932363"/>
          <p14:tracePt t="52067" x="5565775" y="4921250"/>
          <p14:tracePt t="52075" x="5554663" y="4921250"/>
          <p14:tracePt t="52083" x="5543550" y="4908550"/>
          <p14:tracePt t="52091" x="5543550" y="4897438"/>
          <p14:tracePt t="52099" x="5532438" y="4886325"/>
          <p14:tracePt t="52107" x="5521325" y="4875213"/>
          <p14:tracePt t="52115" x="5521325" y="4864100"/>
          <p14:tracePt t="52123" x="5521325" y="4851400"/>
          <p14:tracePt t="52131" x="5521325" y="4840288"/>
          <p14:tracePt t="52146" x="5521325" y="4829175"/>
          <p14:tracePt t="52170" x="5532438" y="4829175"/>
          <p14:tracePt t="52179" x="5543550" y="4829175"/>
          <p14:tracePt t="52186" x="5565775" y="4829175"/>
          <p14:tracePt t="52199" x="5594350" y="4829175"/>
          <p14:tracePt t="52202" x="5618163" y="4829175"/>
          <p14:tracePt t="52211" x="5629275" y="4829175"/>
          <p14:tracePt t="52218" x="5651500" y="4829175"/>
          <p14:tracePt t="52225" x="5686425" y="4829175"/>
          <p14:tracePt t="52233" x="5697538" y="4818063"/>
          <p14:tracePt t="52241" x="5743575" y="4818063"/>
          <p14:tracePt t="52249" x="5783263" y="4806950"/>
          <p14:tracePt t="52257" x="5818188" y="4806950"/>
          <p14:tracePt t="52265" x="5851525" y="4806950"/>
          <p14:tracePt t="52273" x="5886450" y="4806950"/>
          <p14:tracePt t="52281" x="5921375" y="4806950"/>
          <p14:tracePt t="52289" x="5949950" y="4806950"/>
          <p14:tracePt t="52299" x="5983288" y="4806950"/>
          <p14:tracePt t="52305" x="6018213" y="4806950"/>
          <p14:tracePt t="52313" x="6040438" y="4806950"/>
          <p14:tracePt t="52320" x="6064250" y="4806950"/>
          <p14:tracePt t="52331" x="6086475" y="4806950"/>
          <p14:tracePt t="52337" x="6097588" y="4806950"/>
          <p14:tracePt t="52346" x="6121400" y="4806950"/>
          <p14:tracePt t="52352" x="6137275" y="4806950"/>
          <p14:tracePt t="52364" x="6149975" y="4818063"/>
          <p14:tracePt t="52368" x="6161088" y="4818063"/>
          <p14:tracePt t="52379" x="6183313" y="4829175"/>
          <p14:tracePt t="52384" x="6194425" y="4840288"/>
          <p14:tracePt t="52399" x="6207125" y="4851400"/>
          <p14:tracePt t="52403" x="6240463" y="4864100"/>
          <p14:tracePt t="52415" x="6251575" y="4875213"/>
          <p14:tracePt t="52417" x="6275388" y="4875213"/>
          <p14:tracePt t="52430" x="6315075" y="4875213"/>
          <p14:tracePt t="52433" x="6326188" y="4886325"/>
          <p14:tracePt t="52448" x="6361113" y="4886325"/>
          <p14:tracePt t="52449" x="6383338" y="4886325"/>
          <p14:tracePt t="52455" x="6394450" y="4886325"/>
          <p14:tracePt t="52463" x="6418263" y="4875213"/>
          <p14:tracePt t="52471" x="6429375" y="4864100"/>
          <p14:tracePt t="52482" x="6440488" y="4864100"/>
          <p14:tracePt t="52487" x="6451600" y="4851400"/>
          <p14:tracePt t="52503" x="6464300" y="4851400"/>
          <p14:tracePt t="52515" x="6464300" y="4840288"/>
          <p14:tracePt t="52724" x="6464300" y="4851400"/>
          <p14:tracePt t="52732" x="6475413" y="4851400"/>
          <p14:tracePt t="52740" x="6475413" y="4864100"/>
          <p14:tracePt t="52756" x="6475413" y="4875213"/>
          <p14:tracePt t="52764" x="6486525" y="4875213"/>
          <p14:tracePt t="52772" x="6486525" y="4886325"/>
          <p14:tracePt t="52797" x="6486525" y="4897438"/>
          <p14:tracePt t="52804" x="6503988" y="4897438"/>
          <p14:tracePt t="52819" x="6503988" y="4908550"/>
          <p14:tracePt t="52830" x="6503988" y="4921250"/>
          <p14:tracePt t="52835" x="6515100" y="4932363"/>
          <p14:tracePt t="52851" x="6515100" y="4943475"/>
          <p14:tracePt t="52859" x="6526213" y="4943475"/>
          <p14:tracePt t="52867" x="6526213" y="4954588"/>
          <p14:tracePt t="52899" x="6537325" y="4972050"/>
          <p14:tracePt t="52922" x="6537325" y="4983163"/>
          <p14:tracePt t="52931" x="6537325" y="4994275"/>
          <p14:tracePt t="52948" x="6550025" y="4994275"/>
          <p14:tracePt t="52954" x="6550025" y="5006975"/>
          <p14:tracePt t="52963" x="6550025" y="5018088"/>
          <p14:tracePt t="52970" x="6561138" y="5018088"/>
          <p14:tracePt t="52982" x="6561138" y="5029200"/>
          <p14:tracePt t="53001" x="6572250" y="5040313"/>
          <p14:tracePt t="53017" x="6572250" y="5051425"/>
          <p14:tracePt t="53065" x="6572250" y="5064125"/>
          <p14:tracePt t="53081" x="6572250" y="5075238"/>
          <p14:tracePt t="53097" x="6572250" y="5086350"/>
          <p14:tracePt t="53120" x="6572250" y="5097463"/>
          <p14:tracePt t="53145" x="6572250" y="5108575"/>
          <p14:tracePt t="53161" x="6561138" y="5121275"/>
          <p14:tracePt t="54189" x="6561138" y="5108575"/>
          <p14:tracePt t="54198" x="6561138" y="5097463"/>
          <p14:tracePt t="54205" x="6550025" y="5086350"/>
          <p14:tracePt t="54215" x="6537325" y="5086350"/>
          <p14:tracePt t="54221" x="6537325" y="5075238"/>
          <p14:tracePt t="54229" x="6526213" y="5064125"/>
          <p14:tracePt t="54237" x="6515100" y="5051425"/>
          <p14:tracePt t="54248" x="6503988" y="5040313"/>
          <p14:tracePt t="54253" x="6486525" y="5029200"/>
          <p14:tracePt t="54262" x="6475413" y="5018088"/>
          <p14:tracePt t="54268" x="6464300" y="4994275"/>
          <p14:tracePt t="54279" x="6451600" y="4972050"/>
          <p14:tracePt t="54284" x="6451600" y="4943475"/>
          <p14:tracePt t="54298" x="6429375" y="4921250"/>
          <p14:tracePt t="54302" x="6429375" y="4897438"/>
          <p14:tracePt t="54315" x="6418263" y="4875213"/>
          <p14:tracePt t="54317" x="6407150" y="4851400"/>
          <p14:tracePt t="54332" x="6407150" y="4829175"/>
          <p14:tracePt t="54332" x="6394450" y="4806950"/>
          <p14:tracePt t="54339" x="6383338" y="4778375"/>
          <p14:tracePt t="54348" x="6372225" y="4754563"/>
          <p14:tracePt t="54365" x="6361113" y="4743450"/>
          <p14:tracePt t="54371" x="6350000" y="4732338"/>
          <p14:tracePt t="54379" x="6337300" y="4721225"/>
          <p14:tracePt t="54387" x="6337300" y="4708525"/>
          <p14:tracePt t="54398" x="6326188" y="4708525"/>
          <p14:tracePt t="54403" x="6315075" y="4708525"/>
          <p14:tracePt t="54412" x="6315075" y="4697413"/>
          <p14:tracePt t="54419" x="6297613" y="4697413"/>
          <p14:tracePt t="54431" x="6286500" y="4697413"/>
          <p14:tracePt t="54442" x="6275388" y="4686300"/>
          <p14:tracePt t="54458" x="6264275" y="4686300"/>
          <p14:tracePt t="54474" x="6264275" y="4675188"/>
          <p14:tracePt t="54482" x="6251575" y="4675188"/>
          <p14:tracePt t="54498" x="6251575" y="4664075"/>
          <p14:tracePt t="54514" x="6251575" y="4651375"/>
          <p14:tracePt t="54521" x="6251575" y="4640263"/>
          <p14:tracePt t="54532" x="6251575" y="4629150"/>
          <p14:tracePt t="54538" x="6251575" y="4618038"/>
          <p14:tracePt t="54553" x="6251575" y="4606925"/>
          <p14:tracePt t="54569" x="6251575" y="4589463"/>
          <p14:tracePt t="54632" x="6251575" y="4578350"/>
          <p14:tracePt t="54680" x="6264275" y="4578350"/>
          <p14:tracePt t="54688" x="6275388" y="4578350"/>
          <p14:tracePt t="54696" x="6286500" y="4578350"/>
          <p14:tracePt t="54704" x="6315075" y="4578350"/>
          <p14:tracePt t="54713" x="6326188" y="4578350"/>
          <p14:tracePt t="54720" x="6337300" y="4578350"/>
          <p14:tracePt t="54728" x="6361113" y="4578350"/>
          <p14:tracePt t="54735" x="6383338" y="4606925"/>
          <p14:tracePt t="54748" x="6394450" y="4618038"/>
          <p14:tracePt t="54752" x="6418263" y="4629150"/>
          <p14:tracePt t="54759" x="6440488" y="4640263"/>
          <p14:tracePt t="54767" x="6451600" y="4664075"/>
          <p14:tracePt t="54775" x="6486525" y="4697413"/>
          <p14:tracePt t="54783" x="6503988" y="4732338"/>
          <p14:tracePt t="54791" x="6526213" y="4765675"/>
          <p14:tracePt t="54799" x="6537325" y="4818063"/>
          <p14:tracePt t="54806" x="6550025" y="4875213"/>
          <p14:tracePt t="54816" x="6572250" y="4921250"/>
          <p14:tracePt t="54832" x="6583363" y="4994275"/>
          <p14:tracePt t="54838" x="6607175" y="5029200"/>
          <p14:tracePt t="54848" x="6618288" y="5051425"/>
          <p14:tracePt t="54854" x="6629400" y="5075238"/>
          <p14:tracePt t="54865" x="6640513" y="5086350"/>
          <p14:tracePt t="54871" x="6651625" y="5097463"/>
          <p14:tracePt t="54882" x="6680200" y="5121275"/>
          <p14:tracePt t="54886" x="6692900" y="5121275"/>
          <p14:tracePt t="54899" x="6715125" y="5132388"/>
          <p14:tracePt t="54902" x="6726238" y="5132388"/>
          <p14:tracePt t="54915" x="6737350" y="5149850"/>
          <p14:tracePt t="54917" x="6761163" y="5160963"/>
          <p14:tracePt t="54932" x="6772275" y="5160963"/>
          <p14:tracePt t="54934" x="6783388" y="5172075"/>
          <p14:tracePt t="54948" x="6794500" y="5183188"/>
          <p14:tracePt t="54951" x="6807200" y="5183188"/>
          <p14:tracePt t="54965" x="6818313" y="5194300"/>
          <p14:tracePt t="54973" x="6818313" y="5207000"/>
          <p14:tracePt t="54982" x="6829425" y="5207000"/>
          <p14:tracePt t="55001" x="6840538" y="5218113"/>
          <p14:tracePt t="55012" x="6851650" y="5218113"/>
          <p14:tracePt t="55020" x="6851650" y="5229225"/>
          <p14:tracePt t="55044" x="6869113" y="5240338"/>
          <p14:tracePt t="55139" x="6869113" y="525145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z="3600" dirty="0">
                <a:latin typeface="PingFang TC" panose="020B0400000000000000" pitchFamily="34" charset="-120"/>
                <a:ea typeface="PingFang TC" panose="020B0400000000000000" pitchFamily="34" charset="-120"/>
              </a:rPr>
              <a:t>製作</a:t>
            </a:r>
            <a:r>
              <a:rPr kumimoji="1" lang="en-US" altLang="zh-TW" sz="3600" dirty="0" err="1">
                <a:solidFill>
                  <a:srgbClr val="FFC0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BigInt</a:t>
            </a:r>
            <a:r>
              <a:rPr kumimoji="1" lang="zh-TW" altLang="en-US" sz="3600" dirty="0">
                <a:solidFill>
                  <a:srgbClr val="FFC0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類別</a:t>
            </a:r>
            <a:r>
              <a:rPr kumimoji="1" lang="zh-TW" altLang="en-US" sz="36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並</a:t>
            </a:r>
            <a:r>
              <a:rPr kumimoji="1" lang="zh-CN" altLang="en-US" sz="3600" dirty="0">
                <a:latin typeface="PingFang TC" panose="020B0400000000000000" pitchFamily="34" charset="-120"/>
                <a:ea typeface="PingFang TC" panose="020B0400000000000000" pitchFamily="34" charset="-120"/>
              </a:rPr>
              <a:t>解決大數問題</a:t>
            </a:r>
            <a:br>
              <a:rPr kumimoji="1" lang="en-US" altLang="zh-CN" sz="3600" dirty="0"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CN" altLang="en-US" sz="36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應該包含以下項目</a:t>
            </a:r>
            <a:endParaRPr kumimoji="1" lang="zh-TW" altLang="en-US" sz="36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BCF1023D-4FAD-5947-A3F6-89D1F63E8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052925"/>
            <a:ext cx="8227400" cy="419548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zh-CN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大數的＋</a:t>
            </a:r>
            <a:r>
              <a:rPr kumimoji="1" lang="zh-TW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* </a:t>
            </a:r>
            <a:r>
              <a:rPr kumimoji="1" lang="en-US" altLang="zh-TW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= </a:t>
            </a:r>
            <a:r>
              <a:rPr kumimoji="1" lang="zh-TW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建構</a:t>
            </a:r>
            <a:r>
              <a:rPr kumimoji="1" lang="en-US" altLang="zh-TW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/</a:t>
            </a:r>
            <a:r>
              <a:rPr kumimoji="1" lang="zh-TW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解構</a:t>
            </a:r>
            <a:endParaRPr kumimoji="1" lang="en-US" altLang="zh-TW" sz="24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可支持</a:t>
            </a:r>
            <a:r>
              <a:rPr kumimoji="1" lang="en-US" altLang="zh-TW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100</a:t>
            </a:r>
            <a:r>
              <a:rPr kumimoji="1" lang="zh-CN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位數</a:t>
            </a:r>
            <a:r>
              <a:rPr kumimoji="1" lang="zh-TW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以上，一格儲存</a:t>
            </a:r>
            <a:r>
              <a:rPr kumimoji="1" lang="en-US" altLang="zh-TW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3</a:t>
            </a:r>
            <a:r>
              <a:rPr kumimoji="1" lang="zh-TW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位數</a:t>
            </a:r>
            <a:endParaRPr kumimoji="1" lang="en-US" altLang="zh-TW" sz="24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en-US" altLang="zh-TW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Operator []</a:t>
            </a:r>
            <a:r>
              <a:rPr kumimoji="1" lang="zh-TW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提取任意位數</a:t>
            </a:r>
            <a:endParaRPr kumimoji="1" lang="en-US" altLang="zh-CN" sz="24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en-US" altLang="zh-TW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Operator &lt;&lt;</a:t>
            </a:r>
            <a:r>
              <a:rPr kumimoji="1" lang="zh-TW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（</a:t>
            </a:r>
            <a:r>
              <a:rPr kumimoji="1" lang="zh-CN" altLang="en-US" sz="24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輸出用）</a:t>
            </a:r>
            <a:endParaRPr kumimoji="1" lang="en-US" altLang="zh-TW" sz="24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 marL="0" indent="0">
              <a:buNone/>
            </a:pPr>
            <a:r>
              <a:rPr kumimoji="1" lang="zh-TW" altLang="en-US" sz="24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提示：通常你還需要先思考怎麼處理進位，未來則是想怎麼處理乘法，輸出格式如下。</a:t>
            </a:r>
          </a:p>
          <a:p>
            <a:endParaRPr kumimoji="1" lang="en-US" altLang="zh-TW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endParaRPr kumimoji="1" lang="zh-TW" altLang="en-US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5CC3FFA-7595-1940-B027-6144F056CC22}"/>
              </a:ext>
            </a:extLst>
          </p:cNvPr>
          <p:cNvSpPr txBox="1"/>
          <p:nvPr/>
        </p:nvSpPr>
        <p:spPr>
          <a:xfrm>
            <a:off x="7847541" y="251239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S</a:t>
            </a:r>
            <a:endParaRPr kumimoji="1" lang="zh-TW" altLang="en-US" sz="40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8F12C6B-0898-0744-9F27-841696535C36}"/>
              </a:ext>
            </a:extLst>
          </p:cNvPr>
          <p:cNvSpPr/>
          <p:nvPr/>
        </p:nvSpPr>
        <p:spPr>
          <a:xfrm>
            <a:off x="1143460" y="4838222"/>
            <a:ext cx="43931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FFC000"/>
                </a:solidFill>
              </a:rPr>
              <a:t>13</a:t>
            </a:r>
            <a:r>
              <a:rPr lang="en-US" altLang="zh-TW" sz="2400" dirty="0">
                <a:solidFill>
                  <a:srgbClr val="FFC000"/>
                </a:solidFill>
              </a:rPr>
              <a:t>,</a:t>
            </a:r>
            <a:r>
              <a:rPr lang="zh-TW" altLang="en-US" sz="2400" dirty="0">
                <a:solidFill>
                  <a:srgbClr val="FFC000"/>
                </a:solidFill>
              </a:rPr>
              <a:t>720</a:t>
            </a:r>
            <a:r>
              <a:rPr lang="en-US" altLang="zh-TW" sz="2400" dirty="0">
                <a:solidFill>
                  <a:srgbClr val="FFC000"/>
                </a:solidFill>
              </a:rPr>
              <a:t>,</a:t>
            </a:r>
            <a:r>
              <a:rPr lang="zh-TW" altLang="en-US" sz="2400" dirty="0">
                <a:solidFill>
                  <a:srgbClr val="FFC000"/>
                </a:solidFill>
              </a:rPr>
              <a:t>593</a:t>
            </a:r>
            <a:r>
              <a:rPr lang="en-US" altLang="zh-TW" sz="2400" dirty="0">
                <a:solidFill>
                  <a:srgbClr val="FFC000"/>
                </a:solidFill>
              </a:rPr>
              <a:t>,</a:t>
            </a:r>
            <a:r>
              <a:rPr lang="zh-TW" altLang="en-US" sz="2400" dirty="0">
                <a:solidFill>
                  <a:srgbClr val="FFC000"/>
                </a:solidFill>
              </a:rPr>
              <a:t>435</a:t>
            </a:r>
            <a:r>
              <a:rPr lang="en-US" altLang="zh-TW" sz="2400" dirty="0">
                <a:solidFill>
                  <a:srgbClr val="FFC000"/>
                </a:solidFill>
              </a:rPr>
              <a:t>,</a:t>
            </a:r>
            <a:r>
              <a:rPr lang="zh-TW" altLang="en-US" sz="2400" dirty="0">
                <a:solidFill>
                  <a:srgbClr val="FFC000"/>
                </a:solidFill>
              </a:rPr>
              <a:t>895</a:t>
            </a:r>
            <a:endParaRPr lang="zh-TW" altLang="en-US" sz="2400" dirty="0">
              <a:solidFill>
                <a:srgbClr val="FFC0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C964FECA-74D1-8C86-35A9-7D4C34A1C3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8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162"/>
    </mc:Choice>
    <mc:Fallback xmlns="">
      <p:transition spd="slow" advTm="109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2896" x="6869113" y="5218113"/>
          <p14:tracePt t="52906" x="6869113" y="5194300"/>
          <p14:tracePt t="52912" x="6851650" y="5172075"/>
          <p14:tracePt t="52933" x="6840538" y="5149850"/>
          <p14:tracePt t="52935" x="6840538" y="5108575"/>
          <p14:tracePt t="52938" x="6840538" y="5086350"/>
          <p14:tracePt t="52944" x="6829425" y="5064125"/>
          <p14:tracePt t="52951" x="6818313" y="5040313"/>
          <p14:tracePt t="52959" x="6807200" y="4994275"/>
          <p14:tracePt t="52966" x="6783388" y="4954588"/>
          <p14:tracePt t="52976" x="6772275" y="4908550"/>
          <p14:tracePt t="52982" x="6750050" y="4864100"/>
          <p14:tracePt t="52992" x="6715125" y="4818063"/>
          <p14:tracePt t="52998" x="6680200" y="4778375"/>
          <p14:tracePt t="53009" x="6640513" y="4732338"/>
          <p14:tracePt t="53014" x="6594475" y="4686300"/>
          <p14:tracePt t="53025" x="6526213" y="4640263"/>
          <p14:tracePt t="53029" x="6418263" y="4565650"/>
          <p14:tracePt t="53042" x="6326188" y="4521200"/>
          <p14:tracePt t="53046" x="6207125" y="4486275"/>
          <p14:tracePt t="53059" x="6108700" y="4451350"/>
          <p14:tracePt t="53061" x="5983288" y="4411663"/>
          <p14:tracePt t="53076" x="5840413" y="4389438"/>
          <p14:tracePt t="53079" x="5697538" y="4354513"/>
          <p14:tracePt t="53092" x="5554663" y="4343400"/>
          <p14:tracePt t="53094" x="5407025" y="4332288"/>
          <p14:tracePt t="53109" x="5229225" y="4332288"/>
          <p14:tracePt t="53110" x="5064125" y="4332288"/>
          <p14:tracePt t="53117" x="4886325" y="4332288"/>
          <p14:tracePt t="53125" x="4708525" y="4332288"/>
          <p14:tracePt t="53132" x="4521200" y="4332288"/>
          <p14:tracePt t="53143" x="4332288" y="4332288"/>
          <p14:tracePt t="53148" x="4165600" y="4343400"/>
          <p14:tracePt t="53159" x="3989388" y="4365625"/>
          <p14:tracePt t="53164" x="3800475" y="4400550"/>
          <p14:tracePt t="53176" x="3646488" y="4440238"/>
          <p14:tracePt t="53180" x="3492500" y="4497388"/>
          <p14:tracePt t="53193" x="3349625" y="4565650"/>
          <p14:tracePt t="53196" x="3194050" y="4629150"/>
          <p14:tracePt t="53209" x="3068638" y="4697413"/>
          <p14:tracePt t="53212" x="2925763" y="4778375"/>
          <p14:tracePt t="53226" x="2794000" y="4864100"/>
          <p14:tracePt t="53228" x="2657475" y="4954588"/>
          <p14:tracePt t="53242" x="2525713" y="5075238"/>
          <p14:tracePt t="53245" x="2382838" y="5183188"/>
          <p14:tracePt t="53259" x="2251075" y="5297488"/>
          <p14:tracePt t="53259" x="2193925" y="5360988"/>
          <p14:tracePt t="53269" x="2085975" y="5451475"/>
          <p14:tracePt t="53281" x="1982788" y="5537200"/>
          <p14:tracePt t="53283" x="1885950" y="5607050"/>
          <p14:tracePt t="53292" x="1806575" y="5664200"/>
          <p14:tracePt t="53299" x="1771650" y="5675313"/>
          <p14:tracePt t="53309" x="1720850" y="5715000"/>
          <p14:tracePt t="53315" x="1685925" y="5726113"/>
          <p14:tracePt t="53326" x="1651000" y="5737225"/>
          <p14:tracePt t="53331" x="1628775" y="5737225"/>
          <p14:tracePt t="53357" x="1639888" y="5692775"/>
          <p14:tracePt t="53362" x="1685925" y="5618163"/>
          <p14:tracePt t="53372" x="1760538" y="5549900"/>
          <p14:tracePt t="53378" x="1863725" y="5440363"/>
          <p14:tracePt t="53389" x="1982788" y="5349875"/>
          <p14:tracePt t="53394" x="2097088" y="5240338"/>
          <p14:tracePt t="53402" x="2251075" y="5121275"/>
          <p14:tracePt t="53410" x="2406650" y="5040313"/>
          <p14:tracePt t="53417" x="2571750" y="4932363"/>
          <p14:tracePt t="53426" x="2749550" y="4840288"/>
          <p14:tracePt t="53433" x="2914650" y="4743450"/>
          <p14:tracePt t="53442" x="3092450" y="4664075"/>
          <p14:tracePt t="53449" x="3257550" y="4578350"/>
          <p14:tracePt t="53459" x="3446463" y="4475163"/>
          <p14:tracePt t="53465" x="3611563" y="4389438"/>
          <p14:tracePt t="53475" x="3778250" y="4308475"/>
          <p14:tracePt t="53481" x="3925888" y="4222750"/>
          <p14:tracePt t="53492" x="4079875" y="4143375"/>
          <p14:tracePt t="53497" x="4222750" y="4075113"/>
          <p14:tracePt t="53509" x="4354513" y="3989388"/>
          <p14:tracePt t="53513" x="4400550" y="3943350"/>
          <p14:tracePt t="53526" x="4508500" y="3886200"/>
          <p14:tracePt t="53531" x="4600575" y="3811588"/>
          <p14:tracePt t="53542" x="4686300" y="3754438"/>
          <p14:tracePt t="53545" x="4765675" y="3708400"/>
          <p14:tracePt t="53559" x="4835525" y="3657600"/>
          <p14:tracePt t="53561" x="4908550" y="3611563"/>
          <p14:tracePt t="53576" x="4965700" y="3578225"/>
          <p14:tracePt t="53576" x="5022850" y="3543300"/>
          <p14:tracePt t="53583" x="5051425" y="3532188"/>
          <p14:tracePt t="53593" x="5086350" y="3503613"/>
          <p14:tracePt t="53600" x="5132388" y="3492500"/>
          <p14:tracePt t="53609" x="5165725" y="3479800"/>
          <p14:tracePt t="53615" x="5200650" y="3468688"/>
          <p14:tracePt t="53626" x="5229225" y="3457575"/>
          <p14:tracePt t="53631" x="5264150" y="3446463"/>
          <p14:tracePt t="53642" x="5275263" y="3435350"/>
          <p14:tracePt t="53647" x="5308600" y="3422650"/>
          <p14:tracePt t="53659" x="5332413" y="3422650"/>
          <p14:tracePt t="53663" x="5343525" y="3400425"/>
          <p14:tracePt t="53676" x="5354638" y="3400425"/>
          <p14:tracePt t="53679" x="5378450" y="3389313"/>
          <p14:tracePt t="53692" x="5389563" y="3378200"/>
          <p14:tracePt t="53694" x="5407025" y="3365500"/>
          <p14:tracePt t="53709" x="5418138" y="3354388"/>
          <p14:tracePt t="53711" x="5429250" y="3343275"/>
          <p14:tracePt t="53726" x="5440363" y="3343275"/>
          <p14:tracePt t="53727" x="5451475" y="3325813"/>
          <p14:tracePt t="53743" x="5497513" y="3279775"/>
          <p14:tracePt t="53750" x="5532438" y="3268663"/>
          <p14:tracePt t="53759" x="5565775" y="3235325"/>
          <p14:tracePt t="53766" x="5640388" y="3189288"/>
          <p14:tracePt t="53776" x="5686425" y="3149600"/>
          <p14:tracePt t="53781" x="5818188" y="3068638"/>
          <p14:tracePt t="53793" x="5897563" y="3000375"/>
          <p14:tracePt t="53801" x="5994400" y="2925763"/>
          <p14:tracePt t="53809" x="6108700" y="2822575"/>
          <p14:tracePt t="53813" x="6240463" y="2703513"/>
          <p14:tracePt t="53826" x="6372225" y="2582863"/>
          <p14:tracePt t="53830" x="6515100" y="2479675"/>
          <p14:tracePt t="53843" x="6572250" y="2428875"/>
          <p14:tracePt t="53845" x="6680200" y="2360613"/>
          <p14:tracePt t="53860" x="6783388" y="2303463"/>
          <p14:tracePt t="53862" x="6869113" y="2251075"/>
          <p14:tracePt t="53876" x="6892925" y="2239963"/>
          <p14:tracePt t="53877" x="6937375" y="2217738"/>
          <p14:tracePt t="53885" x="6972300" y="2206625"/>
          <p14:tracePt t="53893" x="6994525" y="2206625"/>
          <p14:tracePt t="54019" x="6983413" y="2206625"/>
          <p14:tracePt t="54027" x="6950075" y="2251075"/>
          <p14:tracePt t="54035" x="6915150" y="2292350"/>
          <p14:tracePt t="54043" x="6892925" y="2314575"/>
          <p14:tracePt t="54051" x="6869113" y="2325688"/>
          <p14:tracePt t="54060" x="6851650" y="2336800"/>
          <p14:tracePt t="54076" x="6851650" y="2349500"/>
          <p14:tracePt t="54090" x="6851650" y="2336800"/>
          <p14:tracePt t="54098" x="6851650" y="2292350"/>
          <p14:tracePt t="54106" x="6869113" y="2217738"/>
          <p14:tracePt t="54114" x="6915150" y="2114550"/>
          <p14:tracePt t="54123" x="6961188" y="1971675"/>
          <p14:tracePt t="54130" x="7046913" y="1817688"/>
          <p14:tracePt t="54138" x="7069138" y="1749425"/>
          <p14:tracePt t="54146" x="7115175" y="1606550"/>
          <p14:tracePt t="54157" x="7161213" y="1485900"/>
          <p14:tracePt t="54162" x="7172325" y="1450975"/>
          <p14:tracePt t="54171" x="7207250" y="1308100"/>
          <p14:tracePt t="54177" x="7218363" y="1250950"/>
          <p14:tracePt t="54189" x="7218363" y="1193800"/>
          <p14:tracePt t="54194" x="7218363" y="1154113"/>
          <p14:tracePt t="54201" x="7194550" y="1120775"/>
          <p14:tracePt t="54210" x="7115175" y="1074738"/>
          <p14:tracePt t="54217" x="7029450" y="1050925"/>
          <p14:tracePt t="54226" x="6950075" y="1028700"/>
          <p14:tracePt t="54233" x="6829425" y="1028700"/>
          <p14:tracePt t="54243" x="6715125" y="1028700"/>
          <p14:tracePt t="54249" x="6583363" y="1028700"/>
          <p14:tracePt t="54260" x="6526213" y="1050925"/>
          <p14:tracePt t="54264" x="6429375" y="1085850"/>
          <p14:tracePt t="54276" x="6337300" y="1131888"/>
          <p14:tracePt t="54423" x="6315075" y="1143000"/>
          <p14:tracePt t="54431" x="6275388" y="1182688"/>
          <p14:tracePt t="54439" x="6229350" y="1217613"/>
          <p14:tracePt t="54447" x="6172200" y="1239838"/>
          <p14:tracePt t="54457" x="6097588" y="1285875"/>
          <p14:tracePt t="54463" x="6018213" y="1320800"/>
          <p14:tracePt t="54471" x="5932488" y="1371600"/>
          <p14:tracePt t="54479" x="5851525" y="1406525"/>
          <p14:tracePt t="54490" x="5686425" y="1485900"/>
          <p14:tracePt t="54495" x="5532438" y="1571625"/>
          <p14:tracePt t="54502" x="5378450" y="1651000"/>
          <p14:tracePt t="54510" x="5240338" y="1736725"/>
          <p14:tracePt t="54518" x="5121275" y="1839913"/>
          <p14:tracePt t="54527" x="4989513" y="1949450"/>
          <p14:tracePt t="54534" x="4886325" y="2039938"/>
          <p14:tracePt t="54543" x="4835525" y="2103438"/>
          <p14:tracePt t="54550" x="4743450" y="2193925"/>
          <p14:tracePt t="54560" x="4646613" y="2268538"/>
          <p14:tracePt t="54565" x="4554538" y="2349500"/>
          <p14:tracePt t="54576" x="4468813" y="2417763"/>
          <p14:tracePt t="54581" x="4400550" y="2468563"/>
          <p14:tracePt t="54593" x="4332288" y="2514600"/>
          <p14:tracePt t="54598" x="4268788" y="2560638"/>
          <p14:tracePt t="54610" x="4200525" y="2606675"/>
          <p14:tracePt t="54613" x="4143375" y="2646363"/>
          <p14:tracePt t="54627" x="4079875" y="2679700"/>
          <p14:tracePt t="54630" x="4035425" y="2714625"/>
          <p14:tracePt t="54644" x="4011613" y="2725738"/>
          <p14:tracePt t="54646" x="3978275" y="2749550"/>
          <p14:tracePt t="54851" x="3965575" y="2749550"/>
          <p14:tracePt t="54858" x="3943350" y="2749550"/>
          <p14:tracePt t="54870" x="3903663" y="2749550"/>
          <p14:tracePt t="54875" x="3857625" y="2749550"/>
          <p14:tracePt t="54882" x="3789363" y="2749550"/>
          <p14:tracePt t="54891" x="3703638" y="2749550"/>
          <p14:tracePt t="54898" x="3622675" y="2749550"/>
          <p14:tracePt t="54906" x="3525838" y="2760663"/>
          <p14:tracePt t="54914" x="3446463" y="2800350"/>
          <p14:tracePt t="54924" x="3360738" y="2822575"/>
          <p14:tracePt t="54930" x="3279775" y="2868613"/>
          <p14:tracePt t="54938" x="3194050" y="2903538"/>
          <p14:tracePt t="54945" x="3125788" y="2936875"/>
          <p14:tracePt t="54957" x="3079750" y="2971800"/>
          <p14:tracePt t="54961" x="3022600" y="3000375"/>
          <p14:tracePt t="54971" x="2971800" y="3035300"/>
          <p14:tracePt t="54977" x="2949575" y="3046413"/>
          <p14:tracePt t="54990" x="2914650" y="3057525"/>
          <p14:tracePt t="54994" x="2892425" y="3068638"/>
          <p14:tracePt t="55004" x="2868613" y="3092450"/>
          <p14:tracePt t="55010" x="2846388" y="3092450"/>
          <p14:tracePt t="55024" x="2817813" y="3103563"/>
          <p14:tracePt t="55027" x="2806700" y="3103563"/>
          <p14:tracePt t="55037" x="2782888" y="3103563"/>
          <p14:tracePt t="55044" x="2771775" y="3114675"/>
          <p14:tracePt t="55056" x="2760663" y="3114675"/>
          <p14:tracePt t="55057" x="2749550" y="3114675"/>
          <p14:tracePt t="55072" x="2736850" y="3114675"/>
          <p14:tracePt t="55080" x="2725738" y="3114675"/>
          <p14:tracePt t="55090" x="2714625" y="3114675"/>
          <p14:tracePt t="55105" x="2703513" y="3114675"/>
          <p14:tracePt t="55112" x="2692400" y="3114675"/>
          <p14:tracePt t="55123" x="2679700" y="3114675"/>
          <p14:tracePt t="55128" x="2668588" y="3114675"/>
          <p14:tracePt t="55144" x="2640013" y="3125788"/>
          <p14:tracePt t="55151" x="2628900" y="3125788"/>
          <p14:tracePt t="55160" x="2617788" y="3125788"/>
          <p14:tracePt t="55167" x="2593975" y="3125788"/>
          <p14:tracePt t="55175" x="2582863" y="3136900"/>
          <p14:tracePt t="55183" x="2571750" y="3136900"/>
          <p14:tracePt t="55191" x="2549525" y="3136900"/>
          <p14:tracePt t="55199" x="2536825" y="3136900"/>
          <p14:tracePt t="55207" x="2525713" y="3136900"/>
          <p14:tracePt t="55223" x="2514600" y="3136900"/>
          <p14:tracePt t="55286" x="2525713" y="3136900"/>
          <p14:tracePt t="55294" x="2536825" y="3136900"/>
          <p14:tracePt t="55302" x="2549525" y="3136900"/>
          <p14:tracePt t="55311" x="2560638" y="3136900"/>
          <p14:tracePt t="55318" x="2571750" y="3136900"/>
          <p14:tracePt t="55334" x="2582863" y="3136900"/>
          <p14:tracePt t="55342" x="2593975" y="3136900"/>
          <p14:tracePt t="55350" x="2606675" y="3136900"/>
          <p14:tracePt t="55365" x="2617788" y="3136900"/>
          <p14:tracePt t="55381" x="2628900" y="3125788"/>
          <p14:tracePt t="55397" x="2640013" y="3114675"/>
          <p14:tracePt t="55408" x="2657475" y="3114675"/>
          <p14:tracePt t="55424" x="2668588" y="3103563"/>
          <p14:tracePt t="55429" x="2679700" y="3103563"/>
          <p14:tracePt t="55438" x="2692400" y="3103563"/>
          <p14:tracePt t="55444" x="2692400" y="3092450"/>
          <p14:tracePt t="55456" x="2703513" y="3079750"/>
          <p14:tracePt t="55461" x="2714625" y="3079750"/>
          <p14:tracePt t="55468" x="2725738" y="3068638"/>
          <p14:tracePt t="55477" x="2736850" y="3057525"/>
          <p14:tracePt t="55484" x="2749550" y="3057525"/>
          <p14:tracePt t="55492" x="2760663" y="3046413"/>
          <p14:tracePt t="55500" x="2760663" y="3035300"/>
          <p14:tracePt t="55508" x="2771775" y="3022600"/>
          <p14:tracePt t="55515" x="2782888" y="3022600"/>
          <p14:tracePt t="55524" x="2794000" y="3022600"/>
          <p14:tracePt t="55539" x="2806700" y="3022600"/>
          <p14:tracePt t="55618" x="2794000" y="3035300"/>
          <p14:tracePt t="55634" x="2782888" y="3046413"/>
          <p14:tracePt t="55642" x="2782888" y="3057525"/>
          <p14:tracePt t="55651" x="2771775" y="3057525"/>
          <p14:tracePt t="55658" x="2771775" y="3068638"/>
          <p14:tracePt t="55675" x="2760663" y="3079750"/>
          <p14:tracePt t="55682" x="2760663" y="3092450"/>
          <p14:tracePt t="55695" x="2760663" y="3103563"/>
          <p14:tracePt t="55698" x="2749550" y="3125788"/>
          <p14:tracePt t="55706" x="2749550" y="3136900"/>
          <p14:tracePt t="55713" x="2749550" y="3149600"/>
          <p14:tracePt t="55723" x="2736850" y="3178175"/>
          <p14:tracePt t="55729" x="2736850" y="3189288"/>
          <p14:tracePt t="55738" x="2736850" y="3211513"/>
          <p14:tracePt t="55745" x="2725738" y="3235325"/>
          <p14:tracePt t="55757" x="2725738" y="3257550"/>
          <p14:tracePt t="55761" x="2725738" y="3279775"/>
          <p14:tracePt t="55771" x="2725738" y="3303588"/>
          <p14:tracePt t="55778" x="2725738" y="3325813"/>
          <p14:tracePt t="55790" x="2725738" y="3343275"/>
          <p14:tracePt t="55795" x="2725738" y="3354388"/>
          <p14:tracePt t="55804" x="2725738" y="3365500"/>
          <p14:tracePt t="55823" x="2725738" y="3378200"/>
          <p14:tracePt t="55844" x="2725738" y="3389313"/>
          <p14:tracePt t="56117" x="2749550" y="3365500"/>
          <p14:tracePt t="56125" x="2771775" y="3354388"/>
          <p14:tracePt t="56133" x="2806700" y="3314700"/>
          <p14:tracePt t="56141" x="2828925" y="3279775"/>
          <p14:tracePt t="56149" x="2892425" y="3246438"/>
          <p14:tracePt t="56157" x="2925763" y="3211513"/>
          <p14:tracePt t="56165" x="2960688" y="3165475"/>
          <p14:tracePt t="56173" x="3006725" y="3114675"/>
          <p14:tracePt t="56181" x="3057525" y="3057525"/>
          <p14:tracePt t="56189" x="3068638" y="3046413"/>
          <p14:tracePt t="56197" x="3103563" y="3000375"/>
          <p14:tracePt t="56209" x="3125788" y="2971800"/>
          <p14:tracePt t="56213" x="3149600" y="2936875"/>
          <p14:tracePt t="56229" x="3171825" y="2914650"/>
          <p14:tracePt t="56240" x="3171825" y="2903538"/>
          <p14:tracePt t="56252" x="3182938" y="2903538"/>
          <p14:tracePt t="56261" x="3182938" y="2892425"/>
          <p14:tracePt t="56307" x="3194050" y="2892425"/>
          <p14:tracePt t="56339" x="3211513" y="2903538"/>
          <p14:tracePt t="56347" x="3211513" y="2914650"/>
          <p14:tracePt t="56355" x="3211513" y="2936875"/>
          <p14:tracePt t="56363" x="3222625" y="2949575"/>
          <p14:tracePt t="56373" x="3222625" y="2960688"/>
          <p14:tracePt t="56379" x="3235325" y="2989263"/>
          <p14:tracePt t="56388" x="3235325" y="3000375"/>
          <p14:tracePt t="56395" x="3246438" y="3011488"/>
          <p14:tracePt t="56406" x="3246438" y="3022600"/>
          <p14:tracePt t="56411" x="3246438" y="3035300"/>
          <p14:tracePt t="56418" x="3246438" y="3046413"/>
          <p14:tracePt t="56426" x="3246438" y="3068638"/>
          <p14:tracePt t="56434" x="3246438" y="3079750"/>
          <p14:tracePt t="56442" x="3246438" y="3103563"/>
          <p14:tracePt t="56450" x="3246438" y="3125788"/>
          <p14:tracePt t="56458" x="3246438" y="3136900"/>
          <p14:tracePt t="56466" x="3235325" y="3165475"/>
          <p14:tracePt t="56475" x="3235325" y="3189288"/>
          <p14:tracePt t="56482" x="3222625" y="3211513"/>
          <p14:tracePt t="56495" x="3211513" y="3222625"/>
          <p14:tracePt t="56498" x="3194050" y="3246438"/>
          <p14:tracePt t="56512" x="3182938" y="3257550"/>
          <p14:tracePt t="56514" x="3182938" y="3279775"/>
          <p14:tracePt t="56528" x="3171825" y="3292475"/>
          <p14:tracePt t="56545" x="3160713" y="3303588"/>
          <p14:tracePt t="56554" x="3160713" y="3314700"/>
          <p14:tracePt t="56562" x="3149600" y="3314700"/>
          <p14:tracePt t="56568" x="3136900" y="3325813"/>
          <p14:tracePt t="56585" x="3136900" y="3343275"/>
          <p14:tracePt t="56595" x="3125788" y="3343275"/>
          <p14:tracePt t="56600" x="3125788" y="3354388"/>
          <p14:tracePt t="56632" x="3125788" y="3365500"/>
          <p14:tracePt t="56640" x="3114675" y="3365500"/>
          <p14:tracePt t="56672" x="3103563" y="3365500"/>
          <p14:tracePt t="56679" x="3103563" y="3378200"/>
          <p14:tracePt t="56688" x="3092450" y="3378200"/>
          <p14:tracePt t="56712" x="3079750" y="3378200"/>
          <p14:tracePt t="56721" x="3068638" y="3378200"/>
          <p14:tracePt t="56744" x="3057525" y="3378200"/>
          <p14:tracePt t="56996" x="3068638" y="3378200"/>
          <p14:tracePt t="57005" x="3079750" y="3378200"/>
          <p14:tracePt t="57013" x="3114675" y="3378200"/>
          <p14:tracePt t="57021" x="3149600" y="3378200"/>
          <p14:tracePt t="57029" x="3182938" y="3378200"/>
          <p14:tracePt t="57040" x="3246438" y="3378200"/>
          <p14:tracePt t="57046" x="3292475" y="3378200"/>
          <p14:tracePt t="57051" x="3336925" y="3389313"/>
          <p14:tracePt t="57062" x="3389313" y="3389313"/>
          <p14:tracePt t="57067" x="3446463" y="3389313"/>
          <p14:tracePt t="57079" x="3492500" y="3389313"/>
          <p14:tracePt t="57083" x="3549650" y="3389313"/>
          <p14:tracePt t="57096" x="3589338" y="3389313"/>
          <p14:tracePt t="57099" x="3611563" y="3389313"/>
          <p14:tracePt t="57112" x="3646488" y="3389313"/>
          <p14:tracePt t="57115" x="3668713" y="3378200"/>
          <p14:tracePt t="57129" x="3703638" y="3365500"/>
          <p14:tracePt t="57131" x="3725863" y="3365500"/>
          <p14:tracePt t="57146" x="3736975" y="3354388"/>
          <p14:tracePt t="57147" x="3754438" y="3354388"/>
          <p14:tracePt t="57162" x="3765550" y="3354388"/>
          <p14:tracePt t="57163" x="3778250" y="3354388"/>
          <p14:tracePt t="57173" x="3789363" y="3354388"/>
          <p14:tracePt t="57188" x="3800475" y="3354388"/>
          <p14:tracePt t="57202" x="3811588" y="3354388"/>
          <p14:tracePt t="57218" x="3822700" y="3365500"/>
          <p14:tracePt t="57242" x="3835400" y="3365500"/>
          <p14:tracePt t="57249" x="3835400" y="3378200"/>
          <p14:tracePt t="57479" x="3846513" y="3365500"/>
          <p14:tracePt t="57488" x="3892550" y="3343275"/>
          <p14:tracePt t="57496" x="3914775" y="3303588"/>
          <p14:tracePt t="57506" x="3965575" y="3246438"/>
          <p14:tracePt t="57512" x="4022725" y="3189288"/>
          <p14:tracePt t="57519" x="4068763" y="3125788"/>
          <p14:tracePt t="57527" x="4121150" y="3046413"/>
          <p14:tracePt t="57535" x="4178300" y="2971800"/>
          <p14:tracePt t="57544" x="4222750" y="2914650"/>
          <p14:tracePt t="57551" x="4279900" y="2857500"/>
          <p14:tracePt t="57562" x="4332288" y="2800350"/>
          <p14:tracePt t="57566" x="4343400" y="2771775"/>
          <p14:tracePt t="57579" x="4378325" y="2749550"/>
          <p14:tracePt t="57582" x="4411663" y="2714625"/>
          <p14:tracePt t="57596" x="4435475" y="2692400"/>
          <p14:tracePt t="57599" x="4446588" y="2679700"/>
          <p14:tracePt t="57613" x="4457700" y="2679700"/>
          <p14:tracePt t="57614" x="4486275" y="2668588"/>
          <p14:tracePt t="57629" x="4497388" y="2668588"/>
          <p14:tracePt t="57630" x="4508500" y="2668588"/>
          <p14:tracePt t="57640" x="4521200" y="2668588"/>
          <p14:tracePt t="57646" x="4532313" y="2668588"/>
          <p14:tracePt t="57654" x="4543425" y="2679700"/>
          <p14:tracePt t="57662" x="4554538" y="2692400"/>
          <p14:tracePt t="57672" x="4565650" y="2703513"/>
          <p14:tracePt t="57679" x="4578350" y="2714625"/>
          <p14:tracePt t="57685" x="4589463" y="2736850"/>
          <p14:tracePt t="57696" x="4600575" y="2749550"/>
          <p14:tracePt t="57701" x="4611688" y="2771775"/>
          <p14:tracePt t="57712" x="4622800" y="2782888"/>
          <p14:tracePt t="57717" x="4635500" y="2811463"/>
          <p14:tracePt t="57730" x="4646613" y="2822575"/>
          <p14:tracePt t="57733" x="4657725" y="2846388"/>
          <p14:tracePt t="57746" x="4657725" y="2857500"/>
          <p14:tracePt t="57748" x="4675188" y="2868613"/>
          <p14:tracePt t="57763" x="4675188" y="2892425"/>
          <p14:tracePt t="57765" x="4686300" y="2892425"/>
          <p14:tracePt t="57779" x="4686300" y="2903538"/>
          <p14:tracePt t="57796" x="4686300" y="2914650"/>
          <p14:tracePt t="57922" x="4686300" y="2925763"/>
          <p14:tracePt t="57930" x="4697413" y="2936875"/>
          <p14:tracePt t="57939" x="4708525" y="2960688"/>
          <p14:tracePt t="57946" x="4708525" y="2989263"/>
          <p14:tracePt t="57954" x="4721225" y="3022600"/>
          <p14:tracePt t="57963" x="4732338" y="3046413"/>
          <p14:tracePt t="57973" x="4732338" y="3068638"/>
          <p14:tracePt t="57979" x="4743450" y="3092450"/>
          <p14:tracePt t="57987" x="4743450" y="3114675"/>
          <p14:tracePt t="57994" x="4754563" y="3136900"/>
          <p14:tracePt t="58002" x="4754563" y="3165475"/>
          <p14:tracePt t="58010" x="4754563" y="3178175"/>
          <p14:tracePt t="58017" x="4754563" y="3189288"/>
          <p14:tracePt t="58025" x="4754563" y="3200400"/>
          <p14:tracePt t="58041" x="4754563" y="3211513"/>
          <p14:tracePt t="58073" x="4754563" y="3222625"/>
          <p14:tracePt t="58129" x="4743450" y="3222625"/>
          <p14:tracePt t="59324" x="4708525" y="3222625"/>
          <p14:tracePt t="59332" x="4697413" y="3211513"/>
          <p14:tracePt t="59340" x="4675188" y="3211513"/>
          <p14:tracePt t="59348" x="4635500" y="3200400"/>
          <p14:tracePt t="59356" x="4611688" y="3200400"/>
          <p14:tracePt t="59364" x="4600575" y="3189288"/>
          <p14:tracePt t="59374" x="4578350" y="3189288"/>
          <p14:tracePt t="59380" x="4532313" y="3178175"/>
          <p14:tracePt t="59388" x="4497388" y="3178175"/>
          <p14:tracePt t="59395" x="4446588" y="3178175"/>
          <p14:tracePt t="59407" x="4411663" y="3165475"/>
          <p14:tracePt t="59411" x="4389438" y="3165475"/>
          <p14:tracePt t="59424" x="4354513" y="3165475"/>
          <p14:tracePt t="59427" x="4308475" y="3165475"/>
          <p14:tracePt t="59438" x="4257675" y="3149600"/>
          <p14:tracePt t="59443" x="4222750" y="3149600"/>
          <p14:tracePt t="59457" x="4189413" y="3136900"/>
          <p14:tracePt t="59459" x="4143375" y="3114675"/>
          <p14:tracePt t="59471" x="4092575" y="3103563"/>
          <p14:tracePt t="59475" x="4057650" y="3092450"/>
          <p14:tracePt t="59491" x="4000500" y="3079750"/>
          <p14:tracePt t="59491" x="3965575" y="3068638"/>
          <p14:tracePt t="59498" x="3943350" y="3057525"/>
          <p14:tracePt t="59506" x="3892550" y="3046413"/>
          <p14:tracePt t="59514" x="3857625" y="3046413"/>
          <p14:tracePt t="59523" x="3822700" y="3035300"/>
          <p14:tracePt t="59531" x="3765550" y="3022600"/>
          <p14:tracePt t="59538" x="3754438" y="3022600"/>
          <p14:tracePt t="59546" x="3725863" y="3011488"/>
          <p14:tracePt t="59557" x="3692525" y="3011488"/>
          <p14:tracePt t="59562" x="3668713" y="2989263"/>
          <p14:tracePt t="59571" x="3657600" y="2989263"/>
          <p14:tracePt t="59577" x="3646488" y="2971800"/>
          <p14:tracePt t="59590" x="3635375" y="2960688"/>
          <p14:tracePt t="59593" x="3622675" y="2949575"/>
          <p14:tracePt t="59604" x="3622675" y="2936875"/>
          <p14:tracePt t="59609" x="3622675" y="2925763"/>
          <p14:tracePt t="59623" x="3622675" y="2914650"/>
          <p14:tracePt t="59625" x="3622675" y="2903538"/>
          <p14:tracePt t="59637" x="3646488" y="2903538"/>
          <p14:tracePt t="59641" x="3679825" y="2879725"/>
          <p14:tracePt t="59656" x="3692525" y="2879725"/>
          <p14:tracePt t="59657" x="3736975" y="2879725"/>
          <p14:tracePt t="59664" x="3778250" y="2879725"/>
          <p14:tracePt t="59672" x="3811588" y="2879725"/>
          <p14:tracePt t="59681" x="3835400" y="2879725"/>
          <p14:tracePt t="59688" x="3879850" y="2903538"/>
          <p14:tracePt t="59697" x="3914775" y="2936875"/>
          <p14:tracePt t="59707" x="3978275" y="2971800"/>
          <p14:tracePt t="59713" x="4011613" y="3011488"/>
          <p14:tracePt t="59721" x="4057650" y="3057525"/>
          <p14:tracePt t="59728" x="4092575" y="3092450"/>
          <p14:tracePt t="59740" x="4103688" y="3114675"/>
          <p14:tracePt t="59744" x="4143375" y="3149600"/>
          <p14:tracePt t="59754" x="4165600" y="3178175"/>
          <p14:tracePt t="59759" x="4189413" y="3200400"/>
          <p14:tracePt t="59773" x="4200525" y="3211513"/>
          <p14:tracePt t="59776" x="4200525" y="3222625"/>
          <p14:tracePt t="59787" x="4211638" y="3235325"/>
          <p14:tracePt t="59791" x="4211638" y="3246438"/>
          <p14:tracePt t="59806" x="4211638" y="3268663"/>
          <p14:tracePt t="59807" x="4211638" y="3279775"/>
          <p14:tracePt t="59815" x="4211638" y="3292475"/>
          <p14:tracePt t="59823" x="4189413" y="3314700"/>
          <p14:tracePt t="59831" x="4154488" y="3325813"/>
          <p14:tracePt t="59840" x="4103688" y="3343275"/>
          <p14:tracePt t="59847" x="4035425" y="3354388"/>
          <p14:tracePt t="59855" x="3978275" y="3354388"/>
          <p14:tracePt t="59862" x="3892550" y="3354388"/>
          <p14:tracePt t="59873" x="3800475" y="3354388"/>
          <p14:tracePt t="59878" x="3714750" y="3343275"/>
          <p14:tracePt t="59887" x="3622675" y="3303588"/>
          <p14:tracePt t="59894" x="3536950" y="3292475"/>
          <p14:tracePt t="59906" x="3468688" y="3268663"/>
          <p14:tracePt t="59910" x="3411538" y="3257550"/>
          <p14:tracePt t="59921" x="3336925" y="3257550"/>
          <p14:tracePt t="59926" x="3279775" y="3246438"/>
          <p14:tracePt t="59940" x="3222625" y="3246438"/>
          <p14:tracePt t="59943" x="3160713" y="3246438"/>
          <p14:tracePt t="59957" x="3114675" y="3246438"/>
          <p14:tracePt t="59958" x="3092450" y="3246438"/>
          <p14:tracePt t="59965" x="3046413" y="3235325"/>
          <p14:tracePt t="59973" x="3006725" y="3235325"/>
          <p14:tracePt t="59981" x="2982913" y="3222625"/>
          <p14:tracePt t="59990" x="2971800" y="3222625"/>
          <p14:tracePt t="59998" x="2960688" y="3211513"/>
          <p14:tracePt t="60005" x="2960688" y="3200400"/>
          <p14:tracePt t="60013" x="2960688" y="3189288"/>
          <p14:tracePt t="60024" x="2960688" y="3178175"/>
          <p14:tracePt t="60139" x="2971800" y="3178175"/>
          <p14:tracePt t="60148" x="2994025" y="3189288"/>
          <p14:tracePt t="60155" x="3006725" y="3200400"/>
          <p14:tracePt t="60164" x="3035300" y="3211513"/>
          <p14:tracePt t="60174" x="3057525" y="3222625"/>
          <p14:tracePt t="60179" x="3079750" y="3222625"/>
          <p14:tracePt t="60188" x="3114675" y="3246438"/>
          <p14:tracePt t="60195" x="3171825" y="3257550"/>
          <p14:tracePt t="60207" x="3211513" y="3268663"/>
          <p14:tracePt t="60211" x="3268663" y="3279775"/>
          <p14:tracePt t="60225" x="3325813" y="3303588"/>
          <p14:tracePt t="60228" x="3371850" y="3314700"/>
          <p14:tracePt t="60234" x="3422650" y="3325813"/>
          <p14:tracePt t="60242" x="3479800" y="3343275"/>
          <p14:tracePt t="60250" x="3503613" y="3354388"/>
          <p14:tracePt t="60259" x="3536950" y="3365500"/>
          <p14:tracePt t="60266" x="3578225" y="3378200"/>
          <p14:tracePt t="60274" x="3600450" y="3378200"/>
          <p14:tracePt t="60282" x="3611563" y="3378200"/>
          <p14:tracePt t="60290" x="3622675" y="3389313"/>
          <p14:tracePt t="60322" x="3611563" y="3400425"/>
          <p14:tracePt t="60329" x="3578225" y="3400425"/>
          <p14:tracePt t="60338" x="3536950" y="3400425"/>
          <p14:tracePt t="60345" x="3479800" y="3400425"/>
          <p14:tracePt t="60357" x="3371850" y="3400425"/>
          <p14:tracePt t="60361" x="3292475" y="3400425"/>
          <p14:tracePt t="60370" x="3235325" y="3400425"/>
          <p14:tracePt t="60377" x="3136900" y="3400425"/>
          <p14:tracePt t="60385" x="3068638" y="3400425"/>
          <p14:tracePt t="60393" x="2971800" y="3400425"/>
          <p14:tracePt t="60401" x="2903538" y="3400425"/>
          <p14:tracePt t="60409" x="2828925" y="3400425"/>
          <p14:tracePt t="60416" x="2806700" y="3400425"/>
          <p14:tracePt t="60425" x="2749550" y="3400425"/>
          <p14:tracePt t="60432" x="2703513" y="3400425"/>
          <p14:tracePt t="60440" x="2668588" y="3400425"/>
          <p14:tracePt t="60448" x="2640013" y="3400425"/>
          <p14:tracePt t="60457" x="2617788" y="3400425"/>
          <p14:tracePt t="60465" x="2606675" y="3389313"/>
          <p14:tracePt t="60472" x="2593975" y="3389313"/>
          <p14:tracePt t="60482" x="2593975" y="3378200"/>
          <p14:tracePt t="60496" x="2593975" y="3365500"/>
          <p14:tracePt t="60507" x="2593975" y="3354388"/>
          <p14:tracePt t="60512" x="2593975" y="3343275"/>
          <p14:tracePt t="60521" x="2593975" y="3325813"/>
          <p14:tracePt t="60527" x="2628900" y="3314700"/>
          <p14:tracePt t="60535" x="2657475" y="3303588"/>
          <p14:tracePt t="60543" x="2692400" y="3303588"/>
          <p14:tracePt t="60551" x="2725738" y="3292475"/>
          <p14:tracePt t="60559" x="2760663" y="3292475"/>
          <p14:tracePt t="60567" x="2806700" y="3279775"/>
          <p14:tracePt t="60575" x="2846388" y="3279775"/>
          <p14:tracePt t="60583" x="2914650" y="3268663"/>
          <p14:tracePt t="60591" x="2971800" y="3268663"/>
          <p14:tracePt t="60599" x="3035300" y="3268663"/>
          <p14:tracePt t="60607" x="3103563" y="3257550"/>
          <p14:tracePt t="60615" x="3171825" y="3257550"/>
          <p14:tracePt t="60623" x="3246438" y="3257550"/>
          <p14:tracePt t="60634" x="3325813" y="3257550"/>
          <p14:tracePt t="60640" x="3411538" y="3257550"/>
          <p14:tracePt t="60648" x="3492500" y="3257550"/>
          <p14:tracePt t="60654" x="3560763" y="3257550"/>
          <p14:tracePt t="60665" x="3635375" y="3257550"/>
          <p14:tracePt t="60674" x="3703638" y="3268663"/>
          <p14:tracePt t="60682" x="3765550" y="3268663"/>
          <p14:tracePt t="60688" x="3822700" y="3279775"/>
          <p14:tracePt t="60699" x="3857625" y="3279775"/>
          <p14:tracePt t="60707" x="3892550" y="3279775"/>
          <p14:tracePt t="60715" x="3925888" y="3279775"/>
          <p14:tracePt t="60721" x="3965575" y="3279775"/>
          <p14:tracePt t="60732" x="3978275" y="3279775"/>
          <p14:tracePt t="60740" x="3989388" y="3279775"/>
          <p14:tracePt t="60748" x="4000500" y="3279775"/>
          <p14:tracePt t="60758" x="4000500" y="3292475"/>
          <p14:tracePt t="60773" x="4000500" y="3303588"/>
          <p14:tracePt t="60782" x="3978275" y="3314700"/>
          <p14:tracePt t="60791" x="3925888" y="3343275"/>
          <p14:tracePt t="60799" x="3892550" y="3365500"/>
          <p14:tracePt t="60805" x="3846513" y="3389313"/>
          <p14:tracePt t="60815" x="3800475" y="3411538"/>
          <p14:tracePt t="60824" x="3736975" y="3422650"/>
          <p14:tracePt t="60832" x="3692525" y="3435350"/>
          <p14:tracePt t="60838" x="3646488" y="3435350"/>
          <p14:tracePt t="60849" x="3622675" y="3435350"/>
          <p14:tracePt t="60857" x="3578225" y="3435350"/>
          <p14:tracePt t="60865" x="3549650" y="3435350"/>
          <p14:tracePt t="60871" x="3514725" y="3435350"/>
          <p14:tracePt t="61073" x="3503613" y="3435350"/>
          <p14:tracePt t="61082" x="3468688" y="3422650"/>
          <p14:tracePt t="61090" x="3446463" y="3411538"/>
          <p14:tracePt t="61098" x="3422650" y="3400425"/>
          <p14:tracePt t="61107" x="3400425" y="3389313"/>
          <p14:tracePt t="61113" x="3371850" y="3378200"/>
          <p14:tracePt t="61121" x="3336925" y="3378200"/>
          <p14:tracePt t="61129" x="3325813" y="3365500"/>
          <p14:tracePt t="61140" x="3303588" y="3354388"/>
          <p14:tracePt t="61145" x="3292475" y="3354388"/>
          <p14:tracePt t="61154" x="3257550" y="3325813"/>
          <p14:tracePt t="61161" x="3222625" y="3303588"/>
          <p14:tracePt t="61169" x="3211513" y="3292475"/>
          <p14:tracePt t="61177" x="3194050" y="3268663"/>
          <p14:tracePt t="61184" x="3194050" y="3246438"/>
          <p14:tracePt t="61193" x="3182938" y="3222625"/>
          <p14:tracePt t="61200" x="3182938" y="3178175"/>
          <p14:tracePt t="61208" x="3182938" y="3165475"/>
          <p14:tracePt t="61216" x="3182938" y="3114675"/>
          <p14:tracePt t="61224" x="3194050" y="3103563"/>
          <p14:tracePt t="61233" x="3222625" y="3057525"/>
          <p14:tracePt t="61240" x="3235325" y="3046413"/>
          <p14:tracePt t="61250" x="3257550" y="3035300"/>
          <p14:tracePt t="61256" x="3279775" y="3011488"/>
          <p14:tracePt t="61266" x="3314700" y="3000375"/>
          <p14:tracePt t="61273" x="3349625" y="2989263"/>
          <p14:tracePt t="61282" x="3389313" y="2971800"/>
          <p14:tracePt t="61291" x="3435350" y="2971800"/>
          <p14:tracePt t="61299" x="3479800" y="2971800"/>
          <p14:tracePt t="61304" x="3525838" y="2971800"/>
          <p14:tracePt t="61316" x="3589338" y="2971800"/>
          <p14:tracePt t="61324" x="3657600" y="2971800"/>
          <p14:tracePt t="61333" x="3714750" y="3000375"/>
          <p14:tracePt t="61338" x="3789363" y="3011488"/>
          <p14:tracePt t="61349" x="3857625" y="3035300"/>
          <p14:tracePt t="61357" x="3925888" y="3068638"/>
          <p14:tracePt t="61366" x="3989388" y="3092450"/>
          <p14:tracePt t="61371" x="4011613" y="3092450"/>
          <p14:tracePt t="61382" x="4057650" y="3114675"/>
          <p14:tracePt t="61383" x="4103688" y="3136900"/>
          <p14:tracePt t="61391" x="4132263" y="3149600"/>
          <p14:tracePt t="61399" x="4154488" y="3165475"/>
          <p14:tracePt t="61406" x="4165600" y="3178175"/>
          <p14:tracePt t="61416" x="4178300" y="3189288"/>
          <p14:tracePt t="61432" x="4189413" y="3189288"/>
          <p14:tracePt t="61438" x="4189413" y="3200400"/>
          <p14:tracePt t="61457" x="4189413" y="3211513"/>
          <p14:tracePt t="61466" x="4178300" y="3211513"/>
          <p14:tracePt t="61471" x="4165600" y="3222625"/>
          <p14:tracePt t="61483" x="4143375" y="3235325"/>
          <p14:tracePt t="61490" x="4103688" y="3246438"/>
          <p14:tracePt t="61499" x="4092575" y="3246438"/>
          <p14:tracePt t="61504" x="4046538" y="3268663"/>
          <p14:tracePt t="61516" x="4011613" y="3268663"/>
          <p14:tracePt t="61523" x="3978275" y="3279775"/>
          <p14:tracePt t="61533" x="3925888" y="3279775"/>
          <p14:tracePt t="61533" x="3892550" y="3279775"/>
          <p14:tracePt t="61541" x="3835400" y="3279775"/>
          <p14:tracePt t="61550" x="3789363" y="3279775"/>
          <p14:tracePt t="61559" x="3736975" y="3279775"/>
          <p14:tracePt t="61566" x="3679825" y="3279775"/>
          <p14:tracePt t="61573" x="3622675" y="3279775"/>
          <p14:tracePt t="61583" x="3589338" y="3279775"/>
          <p14:tracePt t="61591" x="3525838" y="3279775"/>
          <p14:tracePt t="61600" x="3514725" y="3279775"/>
          <p14:tracePt t="61605" x="3468688" y="3279775"/>
          <p14:tracePt t="61616" x="3435350" y="3279775"/>
          <p14:tracePt t="61624" x="3389313" y="3268663"/>
          <p14:tracePt t="61633" x="3371850" y="3257550"/>
          <p14:tracePt t="61638" x="3349625" y="3246438"/>
          <p14:tracePt t="61649" x="3325813" y="3235325"/>
          <p14:tracePt t="61657" x="3314700" y="3222625"/>
          <p14:tracePt t="61666" x="3303588" y="3211513"/>
          <p14:tracePt t="61671" x="3303588" y="3200400"/>
          <p14:tracePt t="61682" x="3292475" y="3189288"/>
          <p14:tracePt t="61699" x="3292475" y="3178175"/>
          <p14:tracePt t="61707" x="3292475" y="3165475"/>
          <p14:tracePt t="61724" x="3292475" y="3149600"/>
          <p14:tracePt t="61731" x="3303588" y="3149600"/>
          <p14:tracePt t="61739" x="3303588" y="3136900"/>
          <p14:tracePt t="61747" x="3314700" y="3136900"/>
          <p14:tracePt t="61757" x="3325813" y="3136900"/>
          <p14:tracePt t="61763" x="3336925" y="3125788"/>
          <p14:tracePt t="61771" x="3360738" y="3125788"/>
          <p14:tracePt t="61778" x="3371850" y="3114675"/>
          <p14:tracePt t="61790" x="3389313" y="3114675"/>
          <p14:tracePt t="61795" x="3400425" y="3114675"/>
          <p14:tracePt t="61802" x="3422650" y="3114675"/>
          <p14:tracePt t="61810" x="3435350" y="3114675"/>
          <p14:tracePt t="61818" x="3446463" y="3114675"/>
          <p14:tracePt t="61826" x="3468688" y="3114675"/>
          <p14:tracePt t="61834" x="3492500" y="3114675"/>
          <p14:tracePt t="61842" x="3525838" y="3114675"/>
          <p14:tracePt t="61850" x="3549650" y="3114675"/>
          <p14:tracePt t="61858" x="3589338" y="3114675"/>
          <p14:tracePt t="61866" x="3611563" y="3114675"/>
          <p14:tracePt t="61874" x="3646488" y="3114675"/>
          <p14:tracePt t="61883" x="3679825" y="3125788"/>
          <p14:tracePt t="61891" x="3714750" y="3136900"/>
          <p14:tracePt t="61899" x="3736975" y="3149600"/>
          <p14:tracePt t="61905" x="3765550" y="3178175"/>
          <p14:tracePt t="61916" x="3800475" y="3189288"/>
          <p14:tracePt t="61924" x="3811588" y="3200400"/>
          <p14:tracePt t="61933" x="3822700" y="3211513"/>
          <p14:tracePt t="61938" x="3835400" y="3222625"/>
          <p14:tracePt t="61949" x="3846513" y="3222625"/>
          <p14:tracePt t="61957" x="3857625" y="3222625"/>
          <p14:tracePt t="61966" x="3857625" y="3235325"/>
          <p14:tracePt t="61983" x="3868738" y="3235325"/>
          <p14:tracePt t="80735" x="3857625" y="3257550"/>
          <p14:tracePt t="80756" x="3835400" y="3303588"/>
          <p14:tracePt t="80763" x="3822700" y="3325813"/>
          <p14:tracePt t="80769" x="3778250" y="3411538"/>
          <p14:tracePt t="80775" x="3736975" y="3479800"/>
          <p14:tracePt t="80783" x="3714750" y="3532188"/>
          <p14:tracePt t="80789" x="3668713" y="3611563"/>
          <p14:tracePt t="80799" x="3635375" y="3679825"/>
          <p14:tracePt t="80808" x="3589338" y="3754438"/>
          <p14:tracePt t="80816" x="3549650" y="3800475"/>
          <p14:tracePt t="80822" x="3525838" y="3822700"/>
          <p14:tracePt t="80835" x="3468688" y="3908425"/>
          <p14:tracePt t="80850" x="3422650" y="3965575"/>
          <p14:tracePt t="80858" x="3411538" y="3978275"/>
          <p14:tracePt t="80866" x="3400425" y="3989388"/>
          <p14:tracePt t="80873" x="3389313" y="4011613"/>
          <p14:tracePt t="80883" x="3360738" y="4011613"/>
          <p14:tracePt t="80891" x="3349625" y="4011613"/>
          <p14:tracePt t="80899" x="3336925" y="4011613"/>
          <p14:tracePt t="80905" x="3325813" y="4011613"/>
          <p14:tracePt t="80916" x="3314700" y="3989388"/>
          <p14:tracePt t="81071" x="3303588" y="3989388"/>
          <p14:tracePt t="81078" x="3279775" y="3989388"/>
          <p14:tracePt t="81087" x="3235325" y="3978275"/>
          <p14:tracePt t="81094" x="3194050" y="3978275"/>
          <p14:tracePt t="81103" x="3136900" y="3965575"/>
          <p14:tracePt t="81110" x="3103563" y="3965575"/>
          <p14:tracePt t="81118" x="3006725" y="3954463"/>
          <p14:tracePt t="81126" x="2925763" y="3954463"/>
          <p14:tracePt t="81134" x="2828925" y="3943350"/>
          <p14:tracePt t="81142" x="2749550" y="3932238"/>
          <p14:tracePt t="81150" x="2668588" y="3921125"/>
          <p14:tracePt t="81158" x="2593975" y="3921125"/>
          <p14:tracePt t="81166" x="2571750" y="3908425"/>
          <p14:tracePt t="81174" x="2525713" y="3897313"/>
          <p14:tracePt t="81183" x="2479675" y="3886200"/>
          <p14:tracePt t="81191" x="2451100" y="3868738"/>
          <p14:tracePt t="81199" x="2428875" y="3857625"/>
          <p14:tracePt t="81205" x="2406650" y="3835400"/>
          <p14:tracePt t="81216" x="2382838" y="3822700"/>
          <p14:tracePt t="81225" x="2371725" y="3811588"/>
          <p14:tracePt t="81233" x="2349500" y="3789363"/>
          <p14:tracePt t="81238" x="2336800" y="3778250"/>
          <p14:tracePt t="81249" x="2336800" y="3765550"/>
          <p14:tracePt t="81257" x="2325688" y="3754438"/>
          <p14:tracePt t="81266" x="2314575" y="3743325"/>
          <p14:tracePt t="81271" x="2314575" y="3732213"/>
          <p14:tracePt t="81282" x="2303463" y="3732213"/>
          <p14:tracePt t="81291" x="2292350" y="3721100"/>
          <p14:tracePt t="81300" x="2274888" y="3721100"/>
          <p14:tracePt t="81308" x="2263775" y="3708400"/>
          <p14:tracePt t="81324" x="2251075" y="3708400"/>
          <p14:tracePt t="81340" x="2251075" y="3692525"/>
          <p14:tracePt t="81347" x="2239963" y="3692525"/>
          <p14:tracePt t="81411" x="2239963" y="3679825"/>
          <p14:tracePt t="81435" x="2251075" y="3668713"/>
          <p14:tracePt t="81443" x="2263775" y="3668713"/>
          <p14:tracePt t="81450" x="2292350" y="3657600"/>
          <p14:tracePt t="81459" x="2303463" y="3657600"/>
          <p14:tracePt t="81466" x="2314575" y="3646488"/>
          <p14:tracePt t="81475" x="2336800" y="3635375"/>
          <p14:tracePt t="81483" x="2349500" y="3622675"/>
          <p14:tracePt t="81490" x="2371725" y="3611563"/>
          <p14:tracePt t="81499" x="2382838" y="3600450"/>
          <p14:tracePt t="81508" x="2406650" y="3600450"/>
          <p14:tracePt t="81514" x="2428875" y="3589338"/>
          <p14:tracePt t="81522" x="2463800" y="3578225"/>
          <p14:tracePt t="81530" x="2479675" y="3578225"/>
          <p14:tracePt t="81541" x="2503488" y="3565525"/>
          <p14:tracePt t="81546" x="2549525" y="3565525"/>
          <p14:tracePt t="81555" x="2571750" y="3565525"/>
          <p14:tracePt t="81561" x="2593975" y="3554413"/>
          <p14:tracePt t="81573" x="2640013" y="3554413"/>
          <p14:tracePt t="81578" x="2668588" y="3554413"/>
          <p14:tracePt t="81585" x="2703513" y="3554413"/>
          <p14:tracePt t="81593" x="2725738" y="3554413"/>
          <p14:tracePt t="81601" x="2760663" y="3554413"/>
          <p14:tracePt t="81609" x="2771775" y="3554413"/>
          <p14:tracePt t="81617" x="2806700" y="3554413"/>
          <p14:tracePt t="81625" x="2828925" y="3554413"/>
          <p14:tracePt t="81635" x="2857500" y="3554413"/>
          <p14:tracePt t="81650" x="2879725" y="3554413"/>
          <p14:tracePt t="81651" x="2903538" y="3554413"/>
          <p14:tracePt t="81658" x="2936875" y="3554413"/>
          <p14:tracePt t="81666" x="2949575" y="3565525"/>
          <p14:tracePt t="81672" x="2982913" y="3589338"/>
          <p14:tracePt t="81683" x="3022600" y="3600450"/>
          <p14:tracePt t="81691" x="3057525" y="3635375"/>
          <p14:tracePt t="81700" x="3092450" y="3657600"/>
          <p14:tracePt t="81705" x="3114675" y="3692525"/>
          <p14:tracePt t="81716" x="3149600" y="3732213"/>
          <p14:tracePt t="81724" x="3160713" y="3754438"/>
          <p14:tracePt t="81733" x="3171825" y="3778250"/>
          <p14:tracePt t="81736" x="3194050" y="3800475"/>
          <p14:tracePt t="81750" x="3211513" y="3822700"/>
          <p14:tracePt t="81752" x="3211513" y="3835400"/>
          <p14:tracePt t="81766" x="3222625" y="3846513"/>
          <p14:tracePt t="81769" x="3222625" y="3857625"/>
          <p14:tracePt t="81783" x="3222625" y="3868738"/>
          <p14:tracePt t="81784" x="3222625" y="3886200"/>
          <p14:tracePt t="81791" x="3222625" y="3908425"/>
          <p14:tracePt t="81800" x="3222625" y="3932238"/>
          <p14:tracePt t="81807" x="3211513" y="3954463"/>
          <p14:tracePt t="81817" x="3182938" y="3978275"/>
          <p14:tracePt t="81824" x="3160713" y="4011613"/>
          <p14:tracePt t="81833" x="3136900" y="4035425"/>
          <p14:tracePt t="81839" x="3103563" y="4057650"/>
          <p14:tracePt t="81850" x="3068638" y="4086225"/>
          <p14:tracePt t="81857" x="3035300" y="4097338"/>
          <p14:tracePt t="81867" x="2982913" y="4108450"/>
          <p14:tracePt t="81872" x="2936875" y="4108450"/>
          <p14:tracePt t="81883" x="2903538" y="4121150"/>
          <p14:tracePt t="81891" x="2857500" y="4121150"/>
          <p14:tracePt t="81902" x="2817813" y="4121150"/>
          <p14:tracePt t="81902" x="2760663" y="4121150"/>
          <p14:tracePt t="81917" x="2725738" y="4121150"/>
          <p14:tracePt t="81919" x="2668588" y="4121150"/>
          <p14:tracePt t="81934" x="2571750" y="4121150"/>
          <p14:tracePt t="81942" x="2525713" y="4121150"/>
          <p14:tracePt t="81950" x="2479675" y="4121150"/>
          <p14:tracePt t="81957" x="2439988" y="4097338"/>
          <p14:tracePt t="81966" x="2393950" y="4075113"/>
          <p14:tracePt t="81974" x="2360613" y="4046538"/>
          <p14:tracePt t="81984" x="2336800" y="4035425"/>
          <p14:tracePt t="81989" x="2314575" y="4011613"/>
          <p14:tracePt t="82000" x="2292350" y="3989388"/>
          <p14:tracePt t="82008" x="2263775" y="3965575"/>
          <p14:tracePt t="82017" x="2251075" y="3943350"/>
          <p14:tracePt t="82022" x="2239963" y="3932238"/>
          <p14:tracePt t="82033" x="2217738" y="3921125"/>
          <p14:tracePt t="82040" x="2217738" y="3897313"/>
          <p14:tracePt t="82050" x="2206625" y="3868738"/>
          <p14:tracePt t="82054" x="2206625" y="3846513"/>
          <p14:tracePt t="82066" x="2206625" y="3835400"/>
          <p14:tracePt t="82069" x="2193925" y="3789363"/>
          <p14:tracePt t="82083" x="2193925" y="3765550"/>
          <p14:tracePt t="82085" x="2193925" y="3732213"/>
          <p14:tracePt t="82100" x="2193925" y="3708400"/>
          <p14:tracePt t="82101" x="2193925" y="3668713"/>
          <p14:tracePt t="82108" x="2193925" y="3646488"/>
          <p14:tracePt t="82117" x="2206625" y="3622675"/>
          <p14:tracePt t="82124" x="2206625" y="3611563"/>
          <p14:tracePt t="82133" x="2217738" y="3589338"/>
          <p14:tracePt t="82141" x="2228850" y="3589338"/>
          <p14:tracePt t="82150" x="2228850" y="3578225"/>
          <p14:tracePt t="82155" x="2239963" y="3565525"/>
          <p14:tracePt t="82172" x="2251075" y="3554413"/>
          <p14:tracePt t="82179" x="2263775" y="3554413"/>
          <p14:tracePt t="82191" x="2274888" y="3554413"/>
          <p14:tracePt t="82205" x="2292350" y="3543300"/>
          <p14:tracePt t="82211" x="2314575" y="3543300"/>
          <p14:tracePt t="82218" x="2325688" y="3543300"/>
          <p14:tracePt t="82227" x="2336800" y="3543300"/>
          <p14:tracePt t="82234" x="2349500" y="3543300"/>
          <p14:tracePt t="82242" x="2371725" y="3543300"/>
          <p14:tracePt t="82251" x="2393950" y="3543300"/>
          <p14:tracePt t="82258" x="2417763" y="3543300"/>
          <p14:tracePt t="82267" x="2451100" y="3543300"/>
          <p14:tracePt t="82274" x="2492375" y="3543300"/>
          <p14:tracePt t="82283" x="2525713" y="3554413"/>
          <p14:tracePt t="82291" x="2560638" y="3554413"/>
          <p14:tracePt t="82298" x="2593975" y="3565525"/>
          <p14:tracePt t="82306" x="2628900" y="3578225"/>
          <p14:tracePt t="82314" x="2679700" y="3578225"/>
          <p14:tracePt t="82324" x="2725738" y="3589338"/>
          <p14:tracePt t="82330" x="2749550" y="3600450"/>
          <p14:tracePt t="82338" x="2794000" y="3611563"/>
          <p14:tracePt t="82345" x="2846388" y="3622675"/>
          <p14:tracePt t="82357" x="2892425" y="3646488"/>
          <p14:tracePt t="82361" x="2936875" y="3668713"/>
          <p14:tracePt t="82372" x="2982913" y="3692525"/>
          <p14:tracePt t="82377" x="3057525" y="3732213"/>
          <p14:tracePt t="82390" x="3103563" y="3765550"/>
          <p14:tracePt t="82394" x="3149600" y="3811588"/>
          <p14:tracePt t="82405" x="3171825" y="3835400"/>
          <p14:tracePt t="82409" x="3235325" y="3897313"/>
          <p14:tracePt t="82424" x="3246438" y="3908425"/>
          <p14:tracePt t="82426" x="3268663" y="3943350"/>
          <p14:tracePt t="82459" x="3292475" y="3978275"/>
          <p14:tracePt t="82459" x="3292475" y="3989388"/>
          <p14:tracePt t="82460" x="3303588" y="4000500"/>
          <p14:tracePt t="82472" x="3303588" y="4011613"/>
          <p14:tracePt t="82480" x="3303588" y="4022725"/>
          <p14:tracePt t="82495" x="3303588" y="4035425"/>
          <p14:tracePt t="82511" x="3303588" y="4046538"/>
          <p14:tracePt t="82519" x="3279775" y="4057650"/>
          <p14:tracePt t="82528" x="3257550" y="4075113"/>
          <p14:tracePt t="82535" x="3235325" y="4086225"/>
          <p14:tracePt t="82543" x="3194050" y="4086225"/>
          <p14:tracePt t="82551" x="3149600" y="4097338"/>
          <p14:tracePt t="82559" x="3103563" y="4108450"/>
          <p14:tracePt t="82567" x="3046413" y="4108450"/>
          <p14:tracePt t="82575" x="2971800" y="4121150"/>
          <p14:tracePt t="82584" x="2914650" y="4121150"/>
          <p14:tracePt t="82591" x="2828925" y="4121150"/>
          <p14:tracePt t="82600" x="2760663" y="4121150"/>
          <p14:tracePt t="82607" x="2692400" y="4108450"/>
          <p14:tracePt t="82614" x="2606675" y="4086225"/>
          <p14:tracePt t="82624" x="2536825" y="4046538"/>
          <p14:tracePt t="82630" x="2463800" y="4022725"/>
          <p14:tracePt t="82638" x="2406650" y="4000500"/>
          <p14:tracePt t="82646" x="2371725" y="3989388"/>
          <p14:tracePt t="82657" x="2325688" y="3965575"/>
          <p14:tracePt t="82662" x="2263775" y="3954463"/>
          <p14:tracePt t="82671" x="2228850" y="3943350"/>
          <p14:tracePt t="82678" x="2193925" y="3921125"/>
          <p14:tracePt t="82690" x="2171700" y="3908425"/>
          <p14:tracePt t="82694" x="2149475" y="3897313"/>
          <p14:tracePt t="82707" x="2136775" y="3886200"/>
          <p14:tracePt t="82711" x="2125663" y="3886200"/>
          <p14:tracePt t="82722" x="2125663" y="3868738"/>
          <p14:tracePt t="82726" x="2114550" y="3868738"/>
          <p14:tracePt t="82742" x="2114550" y="3857625"/>
          <p14:tracePt t="82757" x="2114550" y="3846513"/>
          <p14:tracePt t="82774" x="2114550" y="3835400"/>
          <p14:tracePt t="82781" x="2125663" y="3822700"/>
          <p14:tracePt t="82789" x="2136775" y="3822700"/>
          <p14:tracePt t="82797" x="2160588" y="3811588"/>
          <p14:tracePt t="82808" x="2182813" y="3800475"/>
          <p14:tracePt t="82812" x="2193925" y="3800475"/>
          <p14:tracePt t="82821" x="2217738" y="3789363"/>
          <p14:tracePt t="82828" x="2239963" y="3778250"/>
          <p14:tracePt t="82840" x="2263775" y="3778250"/>
          <p14:tracePt t="82845" x="2292350" y="3765550"/>
          <p14:tracePt t="82854" x="2325688" y="3765550"/>
          <p14:tracePt t="82860" x="2360613" y="3754438"/>
          <p14:tracePt t="82874" x="2371725" y="3754438"/>
          <p14:tracePt t="82876" x="2428875" y="3743325"/>
          <p14:tracePt t="82888" x="2463800" y="3743325"/>
          <p14:tracePt t="82892" x="2503488" y="3743325"/>
          <p14:tracePt t="82907" x="2536825" y="3743325"/>
          <p14:tracePt t="82908" x="2582863" y="3743325"/>
          <p14:tracePt t="82915" x="2628900" y="3743325"/>
          <p14:tracePt t="82923" x="2679700" y="3754438"/>
          <p14:tracePt t="82931" x="2736850" y="3778250"/>
          <p14:tracePt t="82941" x="2794000" y="3800475"/>
          <p14:tracePt t="82947" x="2846388" y="3822700"/>
          <p14:tracePt t="82955" x="2892425" y="3846513"/>
          <p14:tracePt t="82963" x="2914650" y="3857625"/>
          <p14:tracePt t="82972" x="2949575" y="3868738"/>
          <p14:tracePt t="82979" x="2994025" y="3897313"/>
          <p14:tracePt t="82991" x="3022600" y="3908425"/>
          <p14:tracePt t="82995" x="3046413" y="3921125"/>
          <p14:tracePt t="83005" x="3057525" y="3932238"/>
          <p14:tracePt t="83010" x="3079750" y="3943350"/>
          <p14:tracePt t="83024" x="3092450" y="3965575"/>
          <p14:tracePt t="83027" x="3103563" y="3989388"/>
          <p14:tracePt t="83038" x="3114675" y="4011613"/>
          <p14:tracePt t="83042" x="3114675" y="4022725"/>
          <p14:tracePt t="83057" x="3125788" y="4046538"/>
          <p14:tracePt t="83059" x="3136900" y="4086225"/>
          <p14:tracePt t="83071" x="3136900" y="4108450"/>
          <p14:tracePt t="83074" x="3136900" y="4132263"/>
          <p14:tracePt t="83090" x="3149600" y="4165600"/>
          <p14:tracePt t="83091" x="3149600" y="4200525"/>
          <p14:tracePt t="83097" x="3149600" y="4235450"/>
          <p14:tracePt t="83105" x="3149600" y="4275138"/>
          <p14:tracePt t="83113" x="3136900" y="4308475"/>
          <p14:tracePt t="83124" x="3125788" y="4343400"/>
          <p14:tracePt t="83129" x="3103563" y="4378325"/>
          <p14:tracePt t="83138" x="3068638" y="4400550"/>
          <p14:tracePt t="83145" x="3035300" y="4429125"/>
          <p14:tracePt t="83157" x="2982913" y="4451350"/>
          <p14:tracePt t="83161" x="2936875" y="4464050"/>
          <p14:tracePt t="83171" x="2879725" y="4464050"/>
          <p14:tracePt t="83176" x="2817813" y="4464050"/>
          <p14:tracePt t="83304" x="2806700" y="4464050"/>
          <p14:tracePt t="83311" x="2760663" y="4464050"/>
          <p14:tracePt t="83319" x="2725738" y="4475163"/>
          <p14:tracePt t="83327" x="2703513" y="4486275"/>
          <p14:tracePt t="83335" x="2668588" y="4486275"/>
          <p14:tracePt t="83344" x="2640013" y="4497388"/>
          <p14:tracePt t="83352" x="2628900" y="4508500"/>
          <p14:tracePt t="83359" x="2617788" y="4508500"/>
          <p14:tracePt t="83375" x="2606675" y="4508500"/>
          <p14:tracePt t="83390" x="2593975" y="4508500"/>
          <p14:tracePt t="83399" x="2593975" y="4486275"/>
          <p14:tracePt t="83407" x="2593975" y="4464050"/>
          <p14:tracePt t="83414" x="2593975" y="4429125"/>
          <p14:tracePt t="83422" x="2593975" y="4365625"/>
          <p14:tracePt t="83430" x="2606675" y="4321175"/>
          <p14:tracePt t="83441" x="2617788" y="4264025"/>
          <p14:tracePt t="83446" x="2640013" y="4189413"/>
          <p14:tracePt t="83455" x="2657475" y="4121150"/>
          <p14:tracePt t="83462" x="2679700" y="4046538"/>
          <p14:tracePt t="83473" x="2703513" y="3978275"/>
          <p14:tracePt t="83478" x="2714625" y="3921125"/>
          <p14:tracePt t="83485" x="2725738" y="3868738"/>
          <p14:tracePt t="83493" x="2725738" y="3835400"/>
          <p14:tracePt t="83506" x="2749550" y="3811588"/>
          <p14:tracePt t="83509" x="2760663" y="3778250"/>
          <p14:tracePt t="83519" x="2760663" y="3754438"/>
          <p14:tracePt t="83525" x="2771775" y="3732213"/>
          <p14:tracePt t="83535" x="2771775" y="3721100"/>
          <p14:tracePt t="83549" x="2782888" y="3721100"/>
          <p14:tracePt t="83557" x="2782888" y="3708400"/>
          <p14:tracePt t="83857" x="2794000" y="3708400"/>
          <p14:tracePt t="83865" x="2817813" y="3708400"/>
          <p14:tracePt t="83874" x="2857500" y="3708400"/>
          <p14:tracePt t="83881" x="2892425" y="3708400"/>
          <p14:tracePt t="83890" x="2925763" y="3692525"/>
          <p14:tracePt t="83897" x="2960688" y="3692525"/>
          <p14:tracePt t="83905" x="3006725" y="3692525"/>
          <p14:tracePt t="83913" x="3057525" y="3692525"/>
          <p14:tracePt t="83924" x="3125788" y="3692525"/>
          <p14:tracePt t="83929" x="3211513" y="3692525"/>
          <p14:tracePt t="83938" x="3292475" y="3692525"/>
          <p14:tracePt t="83944" x="3389313" y="3708400"/>
          <p14:tracePt t="83953" x="3457575" y="3732213"/>
          <p14:tracePt t="83960" x="3622675" y="3765550"/>
          <p14:tracePt t="83968" x="3679825" y="3778250"/>
          <p14:tracePt t="83976" x="3765550" y="3800475"/>
          <p14:tracePt t="83985" x="3868738" y="3822700"/>
          <p14:tracePt t="83992" x="3965575" y="3846513"/>
          <p14:tracePt t="84000" x="4057650" y="3868738"/>
          <p14:tracePt t="84008" x="4132263" y="3886200"/>
          <p14:tracePt t="84016" x="4222750" y="3897313"/>
          <p14:tracePt t="84024" x="4308475" y="3921125"/>
          <p14:tracePt t="84032" x="4378325" y="3932238"/>
          <p14:tracePt t="84042" x="4435475" y="3954463"/>
          <p14:tracePt t="84048" x="4486275" y="3965575"/>
          <p14:tracePt t="84055" x="4508500" y="3978275"/>
          <p14:tracePt t="84063" x="4554538" y="3989388"/>
          <p14:tracePt t="84074" x="4589463" y="4000500"/>
          <p14:tracePt t="84080" x="4622800" y="4011613"/>
          <p14:tracePt t="84088" x="4646613" y="4022725"/>
          <p14:tracePt t="84095" x="4675188" y="4035425"/>
          <p14:tracePt t="84107" x="4686300" y="4046538"/>
          <p14:tracePt t="84119" x="4697413" y="4046538"/>
          <p14:tracePt t="84127" x="4697413" y="4057650"/>
          <p14:tracePt t="84150" x="4697413" y="4075113"/>
          <p14:tracePt t="84166" x="4686300" y="4075113"/>
          <p14:tracePt t="84175" x="4675188" y="4075113"/>
          <p14:tracePt t="84182" x="4657725" y="4075113"/>
          <p14:tracePt t="84190" x="4646613" y="4075113"/>
          <p14:tracePt t="84198" x="4635500" y="4075113"/>
          <p14:tracePt t="85370" x="4622800" y="4035425"/>
          <p14:tracePt t="85378" x="4578350" y="3978275"/>
          <p14:tracePt t="85390" x="4543425" y="3921125"/>
          <p14:tracePt t="85394" x="4508500" y="3868738"/>
          <p14:tracePt t="85402" x="4457700" y="3822700"/>
          <p14:tracePt t="85409" x="4422775" y="3789363"/>
          <p14:tracePt t="85417" x="4411663" y="3765550"/>
          <p14:tracePt t="85425" x="4378325" y="3732213"/>
          <p14:tracePt t="85433" x="4354513" y="3692525"/>
          <p14:tracePt t="85441" x="4343400" y="3668713"/>
          <p14:tracePt t="85449" x="4321175" y="3646488"/>
          <p14:tracePt t="85457" x="4308475" y="3635375"/>
          <p14:tracePt t="85466" x="4292600" y="3622675"/>
          <p14:tracePt t="85473" x="4279900" y="3611563"/>
          <p14:tracePt t="85491" x="4279900" y="3600450"/>
          <p14:tracePt t="85504" x="4268788" y="3600450"/>
          <p14:tracePt t="85575" x="4279900" y="3600450"/>
          <p14:tracePt t="85583" x="4292600" y="3600450"/>
          <p14:tracePt t="85591" x="4308475" y="3600450"/>
          <p14:tracePt t="85599" x="4321175" y="3600450"/>
          <p14:tracePt t="85615" x="4332288" y="3600450"/>
          <p14:tracePt t="85623" x="4343400" y="3600450"/>
          <p14:tracePt t="85641" x="4343400" y="3589338"/>
          <p14:tracePt t="85647" x="4354513" y="3589338"/>
          <p14:tracePt t="85663" x="4365625" y="3578225"/>
          <p14:tracePt t="85672" x="4365625" y="3565525"/>
          <p14:tracePt t="85694" x="4365625" y="3554413"/>
          <p14:tracePt t="85734" x="4365625" y="3565525"/>
          <p14:tracePt t="85749" x="4365625" y="3578225"/>
          <p14:tracePt t="85758" x="4365625" y="3589338"/>
          <p14:tracePt t="85766" x="4365625" y="3600450"/>
          <p14:tracePt t="85995" x="4354513" y="3611563"/>
          <p14:tracePt t="86005" x="4354513" y="3622675"/>
          <p14:tracePt t="86011" x="4343400" y="3646488"/>
          <p14:tracePt t="86023" x="4321175" y="3657600"/>
          <p14:tracePt t="86027" x="4308475" y="3668713"/>
          <p14:tracePt t="86035" x="4279900" y="3679825"/>
          <p14:tracePt t="86042" x="4268788" y="3692525"/>
          <p14:tracePt t="86051" x="4246563" y="3721100"/>
          <p14:tracePt t="86059" x="4235450" y="3721100"/>
          <p14:tracePt t="86066" x="4222750" y="3732213"/>
          <p14:tracePt t="86074" x="4211638" y="3743325"/>
          <p14:tracePt t="86082" x="4200525" y="3743325"/>
          <p14:tracePt t="86091" x="4189413" y="3754438"/>
          <p14:tracePt t="86106" x="4178300" y="3765550"/>
          <p14:tracePt t="86178" x="4189413" y="3765550"/>
          <p14:tracePt t="86187" x="4200525" y="3765550"/>
          <p14:tracePt t="86201" x="4211638" y="3765550"/>
          <p14:tracePt t="86209" x="4222750" y="3754438"/>
          <p14:tracePt t="86217" x="4222750" y="3743325"/>
          <p14:tracePt t="86225" x="4235450" y="3743325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C67188-6392-7145-8C62-4CE1F0858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繳交作業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96F67F-6A9F-9C4C-B7A9-71A5726D3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26773" cy="4195481"/>
          </a:xfrm>
        </p:spPr>
        <p:txBody>
          <a:bodyPr>
            <a:normAutofit lnSpcReduction="10000"/>
          </a:bodyPr>
          <a:lstStyle/>
          <a:p>
            <a:r>
              <a:rPr kumimoji="1" lang="zh-TW" altLang="en-US" sz="2800" dirty="0">
                <a:latin typeface="PingFang TC" panose="020B0400000000000000" pitchFamily="34" charset="-120"/>
                <a:ea typeface="PingFang TC" panose="020B0400000000000000" pitchFamily="34" charset="-120"/>
              </a:rPr>
              <a:t>你需要繳交：</a:t>
            </a:r>
            <a:endParaRPr kumimoji="1" lang="en-US" altLang="zh-TW" sz="28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類別</a:t>
            </a:r>
            <a:r>
              <a:rPr kumimoji="1" lang="zh-CN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程式碼：</a:t>
            </a:r>
            <a:r>
              <a:rPr kumimoji="1" lang="en-US" altLang="zh-CN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s1234567_N2Comp</a:t>
            </a:r>
            <a:r>
              <a:rPr kumimoji="1" lang="en-US" altLang="zh-TW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V2</a:t>
            </a:r>
            <a:r>
              <a:rPr kumimoji="1" lang="en-US" altLang="zh-CN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.h</a:t>
            </a:r>
            <a:r>
              <a:rPr kumimoji="1" lang="zh-TW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 與 </a:t>
            </a:r>
            <a:r>
              <a:rPr kumimoji="1" lang="en-US" altLang="zh-TW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.</a:t>
            </a:r>
            <a:r>
              <a:rPr kumimoji="1" lang="en-US" altLang="zh-TW" sz="26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cpp</a:t>
            </a:r>
            <a:endParaRPr kumimoji="1" lang="en-US" altLang="zh-TW" sz="26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2"/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內含</a:t>
            </a:r>
            <a:r>
              <a:rPr kumimoji="1" lang="en-US" altLang="zh-CN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N2Comp</a:t>
            </a:r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和</a:t>
            </a:r>
            <a:r>
              <a:rPr kumimoji="1" lang="en-US" altLang="zh-TW" sz="24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BigInt</a:t>
            </a:r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兩個類別</a:t>
            </a:r>
            <a:endParaRPr kumimoji="1" lang="en-US" altLang="zh-TW" sz="24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主程式 </a:t>
            </a:r>
            <a:r>
              <a:rPr kumimoji="1" lang="en-US" altLang="zh-CN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s1234567_Hw</a:t>
            </a:r>
            <a:r>
              <a:rPr kumimoji="1" lang="en-US" altLang="zh-TW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3</a:t>
            </a:r>
            <a:r>
              <a:rPr kumimoji="1" lang="en-US" altLang="zh-CN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.cpp</a:t>
            </a:r>
          </a:p>
          <a:p>
            <a:pPr lvl="2"/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如果你有撰寫額外加分項目請提供</a:t>
            </a:r>
            <a:endParaRPr kumimoji="1" lang="en-US" altLang="zh-TW" sz="24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請製作一份投影片</a:t>
            </a:r>
            <a:r>
              <a:rPr kumimoji="1" lang="en-US" altLang="zh-TW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(pptx </a:t>
            </a:r>
            <a:r>
              <a:rPr kumimoji="1" lang="zh-TW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或 </a:t>
            </a:r>
            <a:r>
              <a:rPr kumimoji="1" lang="en-US" altLang="zh-TW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pdf)</a:t>
            </a:r>
            <a:r>
              <a:rPr kumimoji="1" lang="zh-TW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說明你的實作中自己發想</a:t>
            </a:r>
            <a:r>
              <a:rPr kumimoji="1" lang="en-US" altLang="zh-TW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/</a:t>
            </a:r>
            <a:r>
              <a:rPr kumimoji="1" lang="zh-TW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有創意</a:t>
            </a:r>
            <a:r>
              <a:rPr kumimoji="1" lang="en-US" altLang="zh-TW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/</a:t>
            </a:r>
            <a:r>
              <a:rPr kumimoji="1" lang="zh-TW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或是可能的加分項目。</a:t>
            </a:r>
            <a:endParaRPr kumimoji="1" lang="en-US" altLang="zh-CN" sz="26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r>
              <a:rPr kumimoji="1" lang="zh-CN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必須要</a:t>
            </a:r>
            <a:r>
              <a:rPr kumimoji="1" lang="zh-TW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可以編譯執行</a:t>
            </a:r>
            <a:endParaRPr kumimoji="1" lang="en-US" altLang="zh-CN" sz="26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主程式執行檔、專案檔．．．無需提供</a:t>
            </a: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A3F746EC-8566-5952-CD83-056EBEA034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25028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48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2064"/>
    </mc:Choice>
    <mc:Fallback xmlns="">
      <p:transition spd="slow" advTm="472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15" x="4257675" y="3692525"/>
          <p14:tracePt t="3420" x="4279900" y="3668713"/>
          <p14:tracePt t="3430" x="4308475" y="3668713"/>
          <p14:tracePt t="3433" x="4332288" y="3668713"/>
          <p14:tracePt t="3458" x="4365625" y="3668713"/>
          <p14:tracePt t="3463" x="4378325" y="3668713"/>
          <p14:tracePt t="3471" x="4378325" y="3679825"/>
          <p14:tracePt t="3479" x="4389438" y="3692525"/>
          <p14:tracePt t="3487" x="4400550" y="3708400"/>
          <p14:tracePt t="3496" x="4435475" y="3732213"/>
          <p14:tracePt t="3503" x="4457700" y="3743325"/>
          <p14:tracePt t="3514" x="4486275" y="3754438"/>
          <p14:tracePt t="3519" x="4554538" y="3778250"/>
          <p14:tracePt t="3529" x="4622800" y="3789363"/>
          <p14:tracePt t="3534" x="4721225" y="3789363"/>
          <p14:tracePt t="3546" x="4822825" y="3789363"/>
          <p14:tracePt t="3551" x="4965700" y="3754438"/>
          <p14:tracePt t="3562" x="5132388" y="3692525"/>
          <p14:tracePt t="3566" x="5321300" y="3611563"/>
          <p14:tracePt t="3579" x="5508625" y="3514725"/>
          <p14:tracePt t="3582" x="5686425" y="3435350"/>
          <p14:tracePt t="3596" x="5864225" y="3365500"/>
          <p14:tracePt t="3598" x="5932488" y="3343275"/>
          <p14:tracePt t="3612" x="6075363" y="3279775"/>
          <p14:tracePt t="3615" x="6183313" y="3246438"/>
          <p14:tracePt t="3629" x="6275388" y="3211513"/>
          <p14:tracePt t="3630" x="6372225" y="3189288"/>
          <p14:tracePt t="3637" x="6440488" y="3165475"/>
          <p14:tracePt t="3646" x="6515100" y="3149600"/>
          <p14:tracePt t="3652" x="6572250" y="3125788"/>
          <p14:tracePt t="3662" x="6629400" y="3103563"/>
          <p14:tracePt t="3669" x="6680200" y="3079750"/>
          <p14:tracePt t="3679" x="6726238" y="3046413"/>
          <p14:tracePt t="3684" x="6772275" y="3011488"/>
          <p14:tracePt t="3695" x="6818313" y="2960688"/>
          <p14:tracePt t="3700" x="6869113" y="2925763"/>
          <p14:tracePt t="3712" x="6892925" y="2892425"/>
          <p14:tracePt t="3716" x="6926263" y="2868613"/>
          <p14:tracePt t="3729" x="6950075" y="2846388"/>
          <p14:tracePt t="3732" x="6972300" y="2822575"/>
          <p14:tracePt t="3746" x="6983413" y="2782888"/>
          <p14:tracePt t="3749" x="7018338" y="2749550"/>
          <p14:tracePt t="3763" x="7029450" y="2714625"/>
          <p14:tracePt t="3765" x="7046913" y="2679700"/>
          <p14:tracePt t="3781" x="7058025" y="2646363"/>
          <p14:tracePt t="3781" x="7058025" y="2635250"/>
          <p14:tracePt t="3787" x="7069138" y="2593975"/>
          <p14:tracePt t="3796" x="7069138" y="2571750"/>
          <p14:tracePt t="3803" x="7069138" y="2536825"/>
          <p14:tracePt t="3813" x="7069138" y="2514600"/>
          <p14:tracePt t="3819" x="7069138" y="2503488"/>
          <p14:tracePt t="3829" x="7069138" y="2479675"/>
          <p14:tracePt t="3835" x="7058025" y="2468563"/>
          <p14:tracePt t="3846" x="7058025" y="2457450"/>
          <p14:tracePt t="3851" x="7046913" y="2457450"/>
          <p14:tracePt t="3862" x="7046913" y="2446338"/>
          <p14:tracePt t="3877" x="7029450" y="2428875"/>
          <p14:tracePt t="3891" x="7018338" y="2428875"/>
          <p14:tracePt t="3898" x="7007225" y="2428875"/>
          <p14:tracePt t="3910" x="6994525" y="2457450"/>
          <p14:tracePt t="3914" x="6983413" y="2479675"/>
          <p14:tracePt t="3922" x="6961188" y="2525713"/>
          <p14:tracePt t="3930" x="6926263" y="2582863"/>
          <p14:tracePt t="3938" x="6904038" y="2622550"/>
          <p14:tracePt t="3946" x="6869113" y="2668588"/>
          <p14:tracePt t="3953" x="6829425" y="2714625"/>
          <p14:tracePt t="3962" x="6794500" y="2749550"/>
          <p14:tracePt t="3969" x="6750050" y="2771775"/>
          <p14:tracePt t="3979" x="6737350" y="2782888"/>
          <p14:tracePt t="3985" x="6704013" y="2800350"/>
          <p14:tracePt t="3996" x="6680200" y="2811463"/>
          <p14:tracePt t="4001" x="6640513" y="2811463"/>
          <p14:tracePt t="4026" x="6607175" y="2822575"/>
          <p14:tracePt t="4032" x="6594475" y="2822575"/>
          <p14:tracePt t="4057" x="6583363" y="2822575"/>
          <p14:tracePt t="4127" x="6594475" y="2822575"/>
          <p14:tracePt t="4151" x="6607175" y="2822575"/>
          <p14:tracePt t="4159" x="6618288" y="2822575"/>
          <p14:tracePt t="4412" x="6607175" y="2822575"/>
          <p14:tracePt t="4420" x="6583363" y="2822575"/>
          <p14:tracePt t="4429" x="6550025" y="2822575"/>
          <p14:tracePt t="4436" x="6526213" y="2835275"/>
          <p14:tracePt t="4444" x="6486525" y="2835275"/>
          <p14:tracePt t="4452" x="6464300" y="2846388"/>
          <p14:tracePt t="4460" x="6429375" y="2846388"/>
          <p14:tracePt t="4468" x="6407150" y="2846388"/>
          <p14:tracePt t="4477" x="6372225" y="2846388"/>
          <p14:tracePt t="4484" x="6337300" y="2846388"/>
          <p14:tracePt t="4492" x="6297613" y="2846388"/>
          <p14:tracePt t="4500" x="6275388" y="2846388"/>
          <p14:tracePt t="4511" x="6264275" y="2846388"/>
          <p14:tracePt t="4516" x="6251575" y="2846388"/>
          <p14:tracePt t="4525" x="6240463" y="2835275"/>
          <p14:tracePt t="4543" x="6240463" y="2822575"/>
          <p14:tracePt t="4547" x="6240463" y="2811463"/>
          <p14:tracePt t="4555" x="6240463" y="2800350"/>
          <p14:tracePt t="4563" x="6264275" y="2782888"/>
          <p14:tracePt t="4571" x="6286500" y="2760663"/>
          <p14:tracePt t="4581" x="6315075" y="2749550"/>
          <p14:tracePt t="4587" x="6350000" y="2736850"/>
          <p14:tracePt t="4596" x="6383338" y="2714625"/>
          <p14:tracePt t="4603" x="6429375" y="2703513"/>
          <p14:tracePt t="4613" x="6475413" y="2703513"/>
          <p14:tracePt t="4618" x="6503988" y="2692400"/>
          <p14:tracePt t="4630" x="6550025" y="2692400"/>
          <p14:tracePt t="4634" x="6618288" y="2692400"/>
          <p14:tracePt t="4646" x="6629400" y="2692400"/>
          <p14:tracePt t="4650" x="6664325" y="2692400"/>
          <p14:tracePt t="4663" x="6704013" y="2692400"/>
          <p14:tracePt t="4666" x="6726238" y="2692400"/>
          <p14:tracePt t="4680" x="6737350" y="2703513"/>
          <p14:tracePt t="4683" x="6750050" y="2714625"/>
          <p14:tracePt t="4696" x="6750050" y="2736850"/>
          <p14:tracePt t="4698" x="6761163" y="2749550"/>
          <p14:tracePt t="4713" x="6761163" y="2771775"/>
          <p14:tracePt t="4714" x="6761163" y="2782888"/>
          <p14:tracePt t="4721" x="6761163" y="2811463"/>
          <p14:tracePt t="4730" x="6761163" y="2835275"/>
          <p14:tracePt t="4737" x="6750050" y="2846388"/>
          <p14:tracePt t="4746" x="6737350" y="2857500"/>
          <p14:tracePt t="4753" x="6726238" y="2868613"/>
          <p14:tracePt t="4763" x="6704013" y="2868613"/>
          <p14:tracePt t="4769" x="6692900" y="2879725"/>
          <p14:tracePt t="4780" x="6680200" y="2879725"/>
          <p14:tracePt t="11921" x="6651625" y="2925763"/>
          <p14:tracePt t="11927" x="6629400" y="2971800"/>
          <p14:tracePt t="11937" x="6607175" y="3022600"/>
          <p14:tracePt t="11947" x="6572250" y="3068638"/>
          <p14:tracePt t="11961" x="6537325" y="3114675"/>
          <p14:tracePt t="11961" x="6503988" y="3149600"/>
          <p14:tracePt t="11966" x="6464300" y="3189288"/>
          <p14:tracePt t="11979" x="6418263" y="3235325"/>
          <p14:tracePt t="11983" x="6372225" y="3268663"/>
          <p14:tracePt t="11992" x="6350000" y="3279775"/>
          <p14:tracePt t="11996" x="6315075" y="3303588"/>
          <p14:tracePt t="12012" x="6264275" y="3325813"/>
          <p14:tracePt t="12013" x="6229350" y="3343275"/>
          <p14:tracePt t="12020" x="6194425" y="3354388"/>
          <p14:tracePt t="12028" x="6172200" y="3354388"/>
          <p14:tracePt t="12036" x="6121400" y="3365500"/>
          <p14:tracePt t="12045" x="6108700" y="3378200"/>
          <p14:tracePt t="12055" x="6086475" y="3378200"/>
          <p14:tracePt t="12060" x="6040438" y="3378200"/>
          <p14:tracePt t="12069" x="6029325" y="3378200"/>
          <p14:tracePt t="12076" x="5994400" y="3378200"/>
          <p14:tracePt t="12083" x="5972175" y="3378200"/>
          <p14:tracePt t="12095" x="5921375" y="3365500"/>
          <p14:tracePt t="12100" x="5908675" y="3354388"/>
          <p14:tracePt t="12109" x="5886450" y="3343275"/>
          <p14:tracePt t="12115" x="5864225" y="3325813"/>
          <p14:tracePt t="12128" x="5840413" y="3314700"/>
          <p14:tracePt t="12131" x="5818188" y="3314700"/>
          <p14:tracePt t="12142" x="5794375" y="3303588"/>
          <p14:tracePt t="12147" x="5772150" y="3292475"/>
          <p14:tracePt t="12161" x="5754688" y="3292475"/>
          <p14:tracePt t="12163" x="5743575" y="3279775"/>
          <p14:tracePt t="12177" x="5732463" y="3268663"/>
          <p14:tracePt t="12179" x="5721350" y="3257550"/>
          <p14:tracePt t="12194" x="5721350" y="3235325"/>
          <p14:tracePt t="12368" x="5697538" y="3235325"/>
          <p14:tracePt t="12376" x="5675313" y="3235325"/>
          <p14:tracePt t="12384" x="5629275" y="3235325"/>
          <p14:tracePt t="12394" x="5554663" y="3246438"/>
          <p14:tracePt t="12400" x="5486400" y="3257550"/>
          <p14:tracePt t="12408" x="5429250" y="3268663"/>
          <p14:tracePt t="12416" x="5332413" y="3279775"/>
          <p14:tracePt t="12427" x="5251450" y="3303588"/>
          <p14:tracePt t="12432" x="5154613" y="3325813"/>
          <p14:tracePt t="12441" x="5086350" y="3365500"/>
          <p14:tracePt t="12447" x="5022850" y="3400425"/>
          <p14:tracePt t="12455" x="4965700" y="3446463"/>
          <p14:tracePt t="12463" x="4943475" y="3468688"/>
          <p14:tracePt t="12471" x="4921250" y="3492500"/>
          <p14:tracePt t="12479" x="4897438" y="3514725"/>
          <p14:tracePt t="12487" x="4875213" y="3543300"/>
          <p14:tracePt t="12495" x="4875213" y="3565525"/>
          <p14:tracePt t="12503" x="4864100" y="3578225"/>
          <p14:tracePt t="12519" x="4864100" y="3589338"/>
          <p14:tracePt t="12614" x="4864100" y="3600450"/>
          <p14:tracePt t="12630" x="4864100" y="3611563"/>
          <p14:tracePt t="12646" x="4851400" y="3622675"/>
          <p14:tracePt t="12661" x="4835525" y="3635375"/>
          <p14:tracePt t="12670" x="4835525" y="3646488"/>
          <p14:tracePt t="12678" x="4822825" y="3668713"/>
          <p14:tracePt t="12686" x="4822825" y="3679825"/>
          <p14:tracePt t="12693" x="4822825" y="3708400"/>
          <p14:tracePt t="12701" x="4811713" y="3732213"/>
          <p14:tracePt t="12711" x="4811713" y="3743325"/>
          <p14:tracePt t="12717" x="4800600" y="3765550"/>
          <p14:tracePt t="12725" x="4800600" y="3778250"/>
          <p14:tracePt t="12733" x="4789488" y="3800475"/>
          <p14:tracePt t="12744" x="4789488" y="3811588"/>
          <p14:tracePt t="12748" x="4778375" y="3811588"/>
          <p14:tracePt t="12756" x="4765675" y="3822700"/>
          <p14:tracePt t="12764" x="4765675" y="3835400"/>
          <p14:tracePt t="12780" x="4754563" y="3835400"/>
          <p14:tracePt t="12788" x="4754563" y="3846513"/>
          <p14:tracePt t="13025" x="4754563" y="3835400"/>
          <p14:tracePt t="13033" x="4754563" y="3822700"/>
          <p14:tracePt t="13044" x="4743450" y="3800475"/>
          <p14:tracePt t="13050" x="4743450" y="3778250"/>
          <p14:tracePt t="13059" x="4743450" y="3765550"/>
          <p14:tracePt t="13065" x="4743450" y="3743325"/>
          <p14:tracePt t="13076" x="4743450" y="3708400"/>
          <p14:tracePt t="13081" x="4743450" y="3668713"/>
          <p14:tracePt t="13089" x="4743450" y="3635375"/>
          <p14:tracePt t="13097" x="4754563" y="3578225"/>
          <p14:tracePt t="13105" x="4789488" y="3479800"/>
          <p14:tracePt t="13113" x="4822825" y="3400425"/>
          <p14:tracePt t="13121" x="4875213" y="3279775"/>
          <p14:tracePt t="13128" x="4943475" y="3165475"/>
          <p14:tracePt t="13137" x="5000625" y="3035300"/>
          <p14:tracePt t="13145" x="5051425" y="2971800"/>
          <p14:tracePt t="13153" x="5121275" y="2857500"/>
          <p14:tracePt t="13161" x="5200650" y="2771775"/>
          <p14:tracePt t="13168" x="5275263" y="2679700"/>
          <p14:tracePt t="13176" x="5343525" y="2593975"/>
          <p14:tracePt t="13184" x="5429250" y="2525713"/>
          <p14:tracePt t="13194" x="5521325" y="2468563"/>
          <p14:tracePt t="13200" x="5594350" y="2406650"/>
          <p14:tracePt t="13209" x="5675313" y="2360613"/>
          <p14:tracePt t="13216" x="5754688" y="2314575"/>
          <p14:tracePt t="13228" x="5829300" y="2279650"/>
          <p14:tracePt t="13231" x="5886450" y="2251075"/>
          <p14:tracePt t="13242" x="5949950" y="2228850"/>
          <p14:tracePt t="13247" x="6007100" y="2206625"/>
          <p14:tracePt t="13261" x="6064250" y="2193925"/>
          <p14:tracePt t="13263" x="6137275" y="2171700"/>
          <p14:tracePt t="13275" x="6183313" y="2149475"/>
          <p14:tracePt t="13279" x="6229350" y="2136775"/>
          <p14:tracePt t="13294" x="6286500" y="2114550"/>
          <p14:tracePt t="13296" x="6337300" y="2103438"/>
          <p14:tracePt t="13308" x="6372225" y="2079625"/>
          <p14:tracePt t="13310" x="6394450" y="2063750"/>
          <p14:tracePt t="13327" x="6429375" y="2051050"/>
          <p14:tracePt t="13328" x="6464300" y="2039938"/>
          <p14:tracePt t="13336" x="6503988" y="2028825"/>
          <p14:tracePt t="13342" x="6515100" y="2017713"/>
          <p14:tracePt t="13350" x="6537325" y="2006600"/>
          <p14:tracePt t="13361" x="6550025" y="2006600"/>
          <p14:tracePt t="13366" x="6561138" y="1993900"/>
          <p14:tracePt t="13532" x="6561138" y="2039938"/>
          <p14:tracePt t="13541" x="6561138" y="2103438"/>
          <p14:tracePt t="13548" x="6561138" y="2160588"/>
          <p14:tracePt t="13556" x="6561138" y="2217738"/>
          <p14:tracePt t="13564" x="6561138" y="2279650"/>
          <p14:tracePt t="13572" x="6561138" y="2325688"/>
          <p14:tracePt t="13579" x="6561138" y="2382838"/>
          <p14:tracePt t="13588" x="6561138" y="2514600"/>
          <p14:tracePt t="13595" x="6561138" y="2657475"/>
          <p14:tracePt t="13604" x="6550025" y="2811463"/>
          <p14:tracePt t="13611" x="6550025" y="2949575"/>
          <p14:tracePt t="13620" x="6550025" y="3022600"/>
          <p14:tracePt t="13628" x="6526213" y="3149600"/>
          <p14:tracePt t="13635" x="6515100" y="3246438"/>
          <p14:tracePt t="13643" x="6515100" y="3279775"/>
          <p14:tracePt t="13651" x="6486525" y="3343275"/>
          <p14:tracePt t="13661" x="6451600" y="3400425"/>
          <p14:tracePt t="13667" x="6440488" y="3411538"/>
          <p14:tracePt t="13675" x="6418263" y="3411538"/>
          <p14:tracePt t="13683" x="6394450" y="3400425"/>
          <p14:tracePt t="13928" x="6394450" y="3378200"/>
          <p14:tracePt t="13937" x="6394450" y="3365500"/>
          <p14:tracePt t="13946" x="6394450" y="3343275"/>
          <p14:tracePt t="13952" x="6394450" y="3314700"/>
          <p14:tracePt t="13960" x="6394450" y="3303588"/>
          <p14:tracePt t="13968" x="6394450" y="3279775"/>
          <p14:tracePt t="13978" x="6383338" y="3257550"/>
          <p14:tracePt t="13984" x="6383338" y="3235325"/>
          <p14:tracePt t="13992" x="6372225" y="3222625"/>
          <p14:tracePt t="13999" x="6361113" y="3200400"/>
          <p14:tracePt t="14011" x="6361113" y="3189288"/>
          <p14:tracePt t="14015" x="6350000" y="3178175"/>
          <p14:tracePt t="14025" x="6337300" y="3165475"/>
          <p14:tracePt t="14031" x="6337300" y="3149600"/>
          <p14:tracePt t="14047" x="6326188" y="3149600"/>
          <p14:tracePt t="14055" x="6326188" y="3136900"/>
          <p14:tracePt t="14102" x="6326188" y="3125788"/>
          <p14:tracePt t="14205" x="6315075" y="3125788"/>
          <p14:tracePt t="14213" x="6297613" y="3136900"/>
          <p14:tracePt t="14221" x="6275388" y="3149600"/>
          <p14:tracePt t="14229" x="6240463" y="3165475"/>
          <p14:tracePt t="14238" x="6218238" y="3178175"/>
          <p14:tracePt t="14246" x="6183313" y="3178175"/>
          <p14:tracePt t="14253" x="6149975" y="3178175"/>
          <p14:tracePt t="14261" x="6108700" y="3178175"/>
          <p14:tracePt t="14268" x="6064250" y="3178175"/>
          <p14:tracePt t="14277" x="6029325" y="3178175"/>
          <p14:tracePt t="14284" x="5983288" y="3165475"/>
          <p14:tracePt t="14292" x="5932488" y="3165475"/>
          <p14:tracePt t="14300" x="5875338" y="3149600"/>
          <p14:tracePt t="14311" x="5807075" y="3125788"/>
          <p14:tracePt t="14316" x="5732463" y="3114675"/>
          <p14:tracePt t="14325" x="5664200" y="3103563"/>
          <p14:tracePt t="14332" x="5594350" y="3092450"/>
          <p14:tracePt t="14343" x="5521325" y="3092450"/>
          <p14:tracePt t="14348" x="5451475" y="3092450"/>
          <p14:tracePt t="14355" x="5389563" y="3092450"/>
          <p14:tracePt t="14364" x="5332413" y="3092450"/>
          <p14:tracePt t="14372" x="5286375" y="3114675"/>
          <p14:tracePt t="14379" x="5251450" y="3136900"/>
          <p14:tracePt t="14388" x="5229225" y="3149600"/>
          <p14:tracePt t="14395" x="5189538" y="3178175"/>
          <p14:tracePt t="14405" x="5165725" y="3189288"/>
          <p14:tracePt t="14411" x="5143500" y="3200400"/>
          <p14:tracePt t="14421" x="5132388" y="3211513"/>
          <p14:tracePt t="14593" x="5121275" y="3211513"/>
          <p14:tracePt t="14601" x="5108575" y="3211513"/>
          <p14:tracePt t="14609" x="5097463" y="3211513"/>
          <p14:tracePt t="14617" x="5075238" y="3211513"/>
          <p14:tracePt t="14627" x="5064125" y="3211513"/>
          <p14:tracePt t="14633" x="5040313" y="3211513"/>
          <p14:tracePt t="14641" x="5000625" y="3211513"/>
          <p14:tracePt t="14648" x="4965700" y="3200400"/>
          <p14:tracePt t="14660" x="4943475" y="3189288"/>
          <p14:tracePt t="14665" x="4908550" y="3165475"/>
          <p14:tracePt t="14672" x="4864100" y="3125788"/>
          <p14:tracePt t="14680" x="4822825" y="3103563"/>
          <p14:tracePt t="14688" x="4800600" y="3092450"/>
          <p14:tracePt t="14696" x="4765675" y="3057525"/>
          <p14:tracePt t="14705" x="4732338" y="3022600"/>
          <p14:tracePt t="14712" x="4697413" y="3011488"/>
          <p14:tracePt t="14721" x="4675188" y="2989263"/>
          <p14:tracePt t="14728" x="4635500" y="2971800"/>
          <p14:tracePt t="14735" x="4622800" y="2960688"/>
          <p14:tracePt t="14744" x="4600575" y="2949575"/>
          <p14:tracePt t="14752" x="4565650" y="2949575"/>
          <p14:tracePt t="14760" x="4543425" y="2936875"/>
          <p14:tracePt t="14772" x="4532313" y="2936875"/>
          <p14:tracePt t="14778" x="4497388" y="2925763"/>
          <p14:tracePt t="14788" x="4468813" y="2925763"/>
          <p14:tracePt t="14792" x="4457700" y="2925763"/>
          <p14:tracePt t="14805" x="4435475" y="2914650"/>
          <p14:tracePt t="14811" x="4411663" y="2914650"/>
          <p14:tracePt t="14822" x="4389438" y="2914650"/>
          <p14:tracePt t="14825" x="4378325" y="2914650"/>
          <p14:tracePt t="14838" x="4354513" y="2914650"/>
          <p14:tracePt t="14839" x="4343400" y="2914650"/>
          <p14:tracePt t="14847" x="4332288" y="2914650"/>
          <p14:tracePt t="14855" x="4321175" y="2914650"/>
          <p14:tracePt t="14862" x="4308475" y="2914650"/>
          <p14:tracePt t="14879" x="4292600" y="2914650"/>
          <p14:tracePt t="15147" x="4321175" y="2914650"/>
          <p14:tracePt t="15155" x="4354513" y="2914650"/>
          <p14:tracePt t="15163" x="4378325" y="2914650"/>
          <p14:tracePt t="15172" x="4411663" y="2914650"/>
          <p14:tracePt t="15179" x="4457700" y="2914650"/>
          <p14:tracePt t="15188" x="4486275" y="2914650"/>
          <p14:tracePt t="15195" x="4554538" y="2903538"/>
          <p14:tracePt t="15203" x="4565650" y="2903538"/>
          <p14:tracePt t="15211" x="4600575" y="2903538"/>
          <p14:tracePt t="15219" x="4635500" y="2903538"/>
          <p14:tracePt t="15227" x="4657725" y="2903538"/>
          <p14:tracePt t="15234" x="4697413" y="2892425"/>
          <p14:tracePt t="15244" x="4721225" y="2892425"/>
          <p14:tracePt t="15250" x="4754563" y="2879725"/>
          <p14:tracePt t="15259" x="4789488" y="2868613"/>
          <p14:tracePt t="15266" x="4811713" y="2846388"/>
          <p14:tracePt t="15277" x="4864100" y="2835275"/>
          <p14:tracePt t="15284" x="4908550" y="2811463"/>
          <p14:tracePt t="15293" x="4954588" y="2782888"/>
          <p14:tracePt t="15298" x="5011738" y="2760663"/>
          <p14:tracePt t="15306" x="5075238" y="2749550"/>
          <p14:tracePt t="15314" x="5132388" y="2736850"/>
          <p14:tracePt t="15323" x="5200650" y="2714625"/>
          <p14:tracePt t="15330" x="5275263" y="2714625"/>
          <p14:tracePt t="15339" x="5332413" y="2703513"/>
          <p14:tracePt t="15345" x="5389563" y="2703513"/>
          <p14:tracePt t="15355" x="5451475" y="2703513"/>
          <p14:tracePt t="15361" x="5508625" y="2703513"/>
          <p14:tracePt t="15372" x="5565775" y="2703513"/>
          <p14:tracePt t="15377" x="5618163" y="2703513"/>
          <p14:tracePt t="15389" x="5640388" y="2703513"/>
          <p14:tracePt t="15394" x="5686425" y="2703513"/>
          <p14:tracePt t="15405" x="5743575" y="2692400"/>
          <p14:tracePt t="15409" x="5794375" y="2692400"/>
          <p14:tracePt t="15422" x="5829300" y="2692400"/>
          <p14:tracePt t="15428" x="5864225" y="2692400"/>
          <p14:tracePt t="15439" x="5897563" y="2692400"/>
          <p14:tracePt t="15442" x="5932488" y="2692400"/>
          <p14:tracePt t="15455" x="5983288" y="2692400"/>
          <p14:tracePt t="15460" x="6007100" y="2692400"/>
          <p14:tracePt t="15464" x="6040438" y="2692400"/>
          <p14:tracePt t="15472" x="6075363" y="2692400"/>
          <p14:tracePt t="15480" x="6097588" y="2692400"/>
          <p14:tracePt t="15489" x="6137275" y="2692400"/>
          <p14:tracePt t="15496" x="6161088" y="2692400"/>
          <p14:tracePt t="15505" x="6183313" y="2692400"/>
          <p14:tracePt t="15512" x="6207125" y="2692400"/>
          <p14:tracePt t="15523" x="6218238" y="2679700"/>
          <p14:tracePt t="15528" x="6251575" y="2668588"/>
          <p14:tracePt t="15539" x="6275388" y="2657475"/>
          <p14:tracePt t="15543" x="6315075" y="2646363"/>
          <p14:tracePt t="15556" x="6337300" y="2646363"/>
          <p14:tracePt t="15572" x="6383338" y="2646363"/>
          <p14:tracePt t="15579" x="6418263" y="2646363"/>
          <p14:tracePt t="15589" x="6440488" y="2646363"/>
          <p14:tracePt t="15592" x="6475413" y="2646363"/>
          <p14:tracePt t="15606" x="6486525" y="2646363"/>
          <p14:tracePt t="15611" x="6515100" y="2646363"/>
          <p14:tracePt t="15622" x="6526213" y="2646363"/>
          <p14:tracePt t="15624" x="6537325" y="2646363"/>
          <p14:tracePt t="15630" x="6550025" y="2657475"/>
          <p14:tracePt t="15646" x="6561138" y="2657475"/>
          <p14:tracePt t="15702" x="6561138" y="2668588"/>
          <p14:tracePt t="15717" x="6526213" y="2668588"/>
          <p14:tracePt t="15725" x="6503988" y="2668588"/>
          <p14:tracePt t="15733" x="6451600" y="2668588"/>
          <p14:tracePt t="15744" x="6361113" y="2668588"/>
          <p14:tracePt t="15750" x="6275388" y="2668588"/>
          <p14:tracePt t="15758" x="6172200" y="2657475"/>
          <p14:tracePt t="15765" x="6108700" y="2657475"/>
          <p14:tracePt t="15776" x="5932488" y="2657475"/>
          <p14:tracePt t="15781" x="5829300" y="2657475"/>
          <p14:tracePt t="15789" x="5772150" y="2657475"/>
          <p14:tracePt t="15797" x="5565775" y="2692400"/>
          <p14:tracePt t="15805" x="5451475" y="2725738"/>
          <p14:tracePt t="15813" x="5332413" y="2771775"/>
          <p14:tracePt t="15820" x="5275263" y="2800350"/>
          <p14:tracePt t="15829" x="5064125" y="2879725"/>
          <p14:tracePt t="15836" x="4943475" y="2914650"/>
          <p14:tracePt t="15844" x="4811713" y="2936875"/>
          <p14:tracePt t="15852" x="4754563" y="2949575"/>
          <p14:tracePt t="15861" x="4646613" y="2949575"/>
          <p14:tracePt t="15868" x="4565650" y="2949575"/>
          <p14:tracePt t="15876" x="4468813" y="2949575"/>
          <p14:tracePt t="15883" x="4400550" y="2949575"/>
          <p14:tracePt t="15894" x="4343400" y="2949575"/>
          <p14:tracePt t="15900" x="4321175" y="2949575"/>
          <p14:tracePt t="15908" x="4268788" y="2936875"/>
          <p14:tracePt t="15915" x="4235450" y="2925763"/>
          <p14:tracePt t="15927" x="4200525" y="2914650"/>
          <p14:tracePt t="15931" x="4178300" y="2903538"/>
          <p14:tracePt t="15941" x="4154488" y="2903538"/>
          <p14:tracePt t="15947" x="4143375" y="2903538"/>
          <p14:tracePt t="15960" x="4143375" y="2892425"/>
          <p14:tracePt t="15963" x="4132263" y="2892425"/>
          <p14:tracePt t="15979" x="4121150" y="2892425"/>
          <p14:tracePt t="16018" x="4132263" y="2892425"/>
          <p14:tracePt t="16026" x="4143375" y="2892425"/>
          <p14:tracePt t="16034" x="4154488" y="2892425"/>
          <p14:tracePt t="16044" x="4178300" y="2892425"/>
          <p14:tracePt t="16050" x="4200525" y="2892425"/>
          <p14:tracePt t="16059" x="4211638" y="2892425"/>
          <p14:tracePt t="16066" x="4235450" y="2892425"/>
          <p14:tracePt t="16077" x="4257675" y="2892425"/>
          <p14:tracePt t="16082" x="4279900" y="2892425"/>
          <p14:tracePt t="16093" x="4308475" y="2892425"/>
          <p14:tracePt t="16098" x="4321175" y="2892425"/>
          <p14:tracePt t="16106" x="4332288" y="2892425"/>
          <p14:tracePt t="16113" x="4354513" y="2892425"/>
          <p14:tracePt t="16122" x="4378325" y="2892425"/>
          <p14:tracePt t="16129" x="4389438" y="2892425"/>
          <p14:tracePt t="16137" x="4400550" y="2892425"/>
          <p14:tracePt t="16145" x="4411663" y="2892425"/>
          <p14:tracePt t="16153" x="4435475" y="2879725"/>
          <p14:tracePt t="16161" x="4446588" y="2879725"/>
          <p14:tracePt t="16169" x="4446588" y="2868613"/>
          <p14:tracePt t="16177" x="4457700" y="2868613"/>
          <p14:tracePt t="16208" x="4468813" y="2857500"/>
          <p14:tracePt t="16327" x="4457700" y="2857500"/>
          <p14:tracePt t="16343" x="4446588" y="2857500"/>
          <p14:tracePt t="16354" x="4422775" y="2857500"/>
          <p14:tracePt t="16359" x="4400550" y="2857500"/>
          <p14:tracePt t="16366" x="4365625" y="2857500"/>
          <p14:tracePt t="16378" x="4332288" y="2846388"/>
          <p14:tracePt t="16383" x="4292600" y="2835275"/>
          <p14:tracePt t="16392" x="4268788" y="2822575"/>
          <p14:tracePt t="16398" x="4235450" y="2822575"/>
          <p14:tracePt t="16410" x="4200525" y="2811463"/>
          <p14:tracePt t="16414" x="4178300" y="2800350"/>
          <p14:tracePt t="16424" x="4154488" y="2782888"/>
          <p14:tracePt t="16430" x="4132263" y="2782888"/>
          <p14:tracePt t="16440" x="4121150" y="2771775"/>
          <p14:tracePt t="16446" x="4103688" y="2771775"/>
          <p14:tracePt t="16461" x="4092575" y="2771775"/>
          <p14:tracePt t="16493" x="4092575" y="2760663"/>
          <p14:tracePt t="16509" x="4092575" y="2749550"/>
          <p14:tracePt t="16517" x="4121150" y="2736850"/>
          <p14:tracePt t="16527" x="4143375" y="2725738"/>
          <p14:tracePt t="16533" x="4178300" y="2714625"/>
          <p14:tracePt t="16542" x="4211638" y="2703513"/>
          <p14:tracePt t="16549" x="4257675" y="2692400"/>
          <p14:tracePt t="16560" x="4308475" y="2679700"/>
          <p14:tracePt t="16565" x="4354513" y="2679700"/>
          <p14:tracePt t="16574" x="4411663" y="2668588"/>
          <p14:tracePt t="16580" x="4468813" y="2668588"/>
          <p14:tracePt t="16589" x="4532313" y="2668588"/>
          <p14:tracePt t="16596" x="4589463" y="2668588"/>
          <p14:tracePt t="16604" x="4646613" y="2668588"/>
          <p14:tracePt t="16612" x="4708525" y="2668588"/>
          <p14:tracePt t="16623" x="4754563" y="2668588"/>
          <p14:tracePt t="16629" x="4800600" y="2668588"/>
          <p14:tracePt t="16643" x="4851400" y="2692400"/>
          <p14:tracePt t="16646" x="4875213" y="2692400"/>
          <p14:tracePt t="16658" x="4908550" y="2703513"/>
          <p14:tracePt t="16661" x="4932363" y="2725738"/>
          <p14:tracePt t="16677" x="4965700" y="2736850"/>
          <p14:tracePt t="16678" x="4978400" y="2749550"/>
          <p14:tracePt t="16683" x="5000625" y="2760663"/>
          <p14:tracePt t="16692" x="5011738" y="2771775"/>
          <p14:tracePt t="16699" x="5022850" y="2782888"/>
          <p14:tracePt t="16711" x="5040313" y="2800350"/>
          <p14:tracePt t="16715" x="5040313" y="2811463"/>
          <p14:tracePt t="16724" x="5051425" y="2846388"/>
          <p14:tracePt t="16731" x="5051425" y="2868613"/>
          <p14:tracePt t="16743" x="5051425" y="2892425"/>
          <p14:tracePt t="16747" x="5051425" y="2925763"/>
          <p14:tracePt t="16758" x="5022850" y="2960688"/>
          <p14:tracePt t="16762" x="5000625" y="2989263"/>
          <p14:tracePt t="16777" x="4978400" y="3011488"/>
          <p14:tracePt t="16779" x="4932363" y="3035300"/>
          <p14:tracePt t="16791" x="4886325" y="3046413"/>
          <p14:tracePt t="16794" x="4835525" y="3057525"/>
          <p14:tracePt t="16810" x="4765675" y="3068638"/>
          <p14:tracePt t="16811" x="4697413" y="3068638"/>
          <p14:tracePt t="16818" x="4622800" y="3068638"/>
          <p14:tracePt t="16826" x="4554538" y="3057525"/>
          <p14:tracePt t="16834" x="4486275" y="3035300"/>
          <p14:tracePt t="16844" x="4422775" y="3011488"/>
          <p14:tracePt t="16850" x="4365625" y="3000375"/>
          <p14:tracePt t="16859" x="4321175" y="2971800"/>
          <p14:tracePt t="16865" x="4268788" y="2949575"/>
          <p14:tracePt t="16877" x="4235450" y="2925763"/>
          <p14:tracePt t="16881" x="4211638" y="2914650"/>
          <p14:tracePt t="16894" x="4189413" y="2892425"/>
          <p14:tracePt t="16897" x="4165600" y="2868613"/>
          <p14:tracePt t="16908" x="4143375" y="2857500"/>
          <p14:tracePt t="16913" x="4132263" y="2846388"/>
          <p14:tracePt t="16927" x="4121150" y="2835275"/>
          <p14:tracePt t="16930" x="4121150" y="2822575"/>
          <p14:tracePt t="16941" x="4121150" y="2811463"/>
          <p14:tracePt t="16945" x="4121150" y="2800350"/>
          <p14:tracePt t="16962" x="4132263" y="2782888"/>
          <p14:tracePt t="16974" x="4143375" y="2760663"/>
          <p14:tracePt t="16977" x="4165600" y="2749550"/>
          <p14:tracePt t="16993" x="4200525" y="2736850"/>
          <p14:tracePt t="16994" x="4235450" y="2725738"/>
          <p14:tracePt t="17000" x="4268788" y="2703513"/>
          <p14:tracePt t="17008" x="4332288" y="2692400"/>
          <p14:tracePt t="17016" x="4378325" y="2668588"/>
          <p14:tracePt t="17028" x="4422775" y="2657475"/>
          <p14:tracePt t="17032" x="4486275" y="2646363"/>
          <p14:tracePt t="17042" x="4543425" y="2635250"/>
          <p14:tracePt t="17048" x="4589463" y="2635250"/>
          <p14:tracePt t="17061" x="4635500" y="2635250"/>
          <p14:tracePt t="17064" x="4686300" y="2622550"/>
          <p14:tracePt t="17074" x="4732338" y="2622550"/>
          <p14:tracePt t="17079" x="4778375" y="2622550"/>
          <p14:tracePt t="17094" x="4822825" y="2622550"/>
          <p14:tracePt t="17096" x="4875213" y="2635250"/>
          <p14:tracePt t="17108" x="4908550" y="2646363"/>
          <p14:tracePt t="17111" x="4954588" y="2679700"/>
          <p14:tracePt t="17127" x="5000625" y="2714625"/>
          <p14:tracePt t="17129" x="5022850" y="2725738"/>
          <p14:tracePt t="17140" x="5051425" y="2760663"/>
          <p14:tracePt t="17144" x="5075238" y="2782888"/>
          <p14:tracePt t="17150" x="5086350" y="2811463"/>
          <p14:tracePt t="17159" x="5097463" y="2835275"/>
          <p14:tracePt t="17178" x="5108575" y="2857500"/>
          <p14:tracePt t="17179" x="5108575" y="2879725"/>
          <p14:tracePt t="17183" x="5108575" y="2892425"/>
          <p14:tracePt t="17192" x="5075238" y="2903538"/>
          <p14:tracePt t="17198" x="5022850" y="2925763"/>
          <p14:tracePt t="17212" x="4978400" y="2936875"/>
          <p14:tracePt t="17215" x="4908550" y="2936875"/>
          <p14:tracePt t="17225" x="4822825" y="2949575"/>
          <p14:tracePt t="17230" x="4732338" y="2949575"/>
          <p14:tracePt t="17244" x="4635500" y="2960688"/>
          <p14:tracePt t="17247" x="4554538" y="2960688"/>
          <p14:tracePt t="17258" x="4457700" y="2960688"/>
          <p14:tracePt t="17262" x="4389438" y="2960688"/>
          <p14:tracePt t="17278" x="4321175" y="2960688"/>
          <p14:tracePt t="17278" x="4257675" y="2936875"/>
          <p14:tracePt t="17285" x="4235450" y="2925763"/>
          <p14:tracePt t="17293" x="4200525" y="2903538"/>
          <p14:tracePt t="17301" x="4165600" y="2879725"/>
          <p14:tracePt t="17311" x="4154488" y="2857500"/>
          <p14:tracePt t="17317" x="4132263" y="2822575"/>
          <p14:tracePt t="17325" x="4132263" y="2782888"/>
          <p14:tracePt t="17333" x="4132263" y="2749550"/>
          <p14:tracePt t="17344" x="4132263" y="2714625"/>
          <p14:tracePt t="17349" x="4154488" y="2692400"/>
          <p14:tracePt t="17358" x="4189413" y="2657475"/>
          <p14:tracePt t="17364" x="4246563" y="2622550"/>
          <p14:tracePt t="17377" x="4292600" y="2593975"/>
          <p14:tracePt t="17380" x="4354513" y="2582863"/>
          <p14:tracePt t="17392" x="4411663" y="2571750"/>
          <p14:tracePt t="17396" x="4468813" y="2571750"/>
          <p14:tracePt t="17410" x="4508500" y="2571750"/>
          <p14:tracePt t="17413" x="4554538" y="2571750"/>
          <p14:tracePt t="17425" x="4589463" y="2571750"/>
          <p14:tracePt t="17445" x="4635500" y="2593975"/>
          <p14:tracePt t="17445" x="4646613" y="2606675"/>
          <p14:tracePt t="17681" x="4675188" y="2606675"/>
          <p14:tracePt t="17695" x="4708525" y="2606675"/>
          <p14:tracePt t="17697" x="4732338" y="2622550"/>
          <p14:tracePt t="17709" x="4765675" y="2622550"/>
          <p14:tracePt t="17713" x="4800600" y="2622550"/>
          <p14:tracePt t="17720" x="4822825" y="2622550"/>
          <p14:tracePt t="17729" x="4851400" y="2622550"/>
          <p14:tracePt t="17737" x="4908550" y="2622550"/>
          <p14:tracePt t="17744" x="4965700" y="2622550"/>
          <p14:tracePt t="17752" x="5011738" y="2622550"/>
          <p14:tracePt t="17761" x="5064125" y="2622550"/>
          <p14:tracePt t="17768" x="5108575" y="2622550"/>
          <p14:tracePt t="17776" x="5154613" y="2622550"/>
          <p14:tracePt t="17784" x="5178425" y="2622550"/>
          <p14:tracePt t="17795" x="5218113" y="2622550"/>
          <p14:tracePt t="17800" x="5251450" y="2622550"/>
          <p14:tracePt t="17809" x="5275263" y="2622550"/>
          <p14:tracePt t="17816" x="5286375" y="2622550"/>
          <p14:tracePt t="17828" x="5297488" y="2622550"/>
          <p14:tracePt t="17831" x="5308600" y="2622550"/>
          <p14:tracePt t="17842" x="5321300" y="2622550"/>
          <p14:tracePt t="17863" x="5321300" y="2635250"/>
          <p14:tracePt t="17879" x="5321300" y="2646363"/>
          <p14:tracePt t="17887" x="5308600" y="2646363"/>
          <p14:tracePt t="17895" x="5275263" y="2657475"/>
          <p14:tracePt t="17902" x="5240338" y="2679700"/>
          <p14:tracePt t="17910" x="5200650" y="2703513"/>
          <p14:tracePt t="17918" x="5154613" y="2714625"/>
          <p14:tracePt t="17928" x="5097463" y="2736850"/>
          <p14:tracePt t="17934" x="5022850" y="2760663"/>
          <p14:tracePt t="17942" x="4908550" y="2800350"/>
          <p14:tracePt t="17950" x="4851400" y="2800350"/>
          <p14:tracePt t="17960" x="4765675" y="2811463"/>
          <p14:tracePt t="17966" x="4686300" y="2811463"/>
          <p14:tracePt t="17978" x="4600575" y="2811463"/>
          <p14:tracePt t="17982" x="4521200" y="2811463"/>
          <p14:tracePt t="17992" x="4446588" y="2811463"/>
          <p14:tracePt t="17998" x="4422775" y="2811463"/>
          <p14:tracePt t="18011" x="4378325" y="2800350"/>
          <p14:tracePt t="18015" x="4343400" y="2800350"/>
          <p14:tracePt t="18026" x="4321175" y="2800350"/>
          <p14:tracePt t="18029" x="4308475" y="2800350"/>
          <p14:tracePt t="18069" x="4332288" y="2800350"/>
          <p14:tracePt t="18077" x="4365625" y="2800350"/>
          <p14:tracePt t="18085" x="4400550" y="2800350"/>
          <p14:tracePt t="18095" x="4435475" y="2800350"/>
          <p14:tracePt t="18101" x="4486275" y="2800350"/>
          <p14:tracePt t="18109" x="4532313" y="2822575"/>
          <p14:tracePt t="18116" x="4589463" y="2846388"/>
          <p14:tracePt t="18128" x="4635500" y="2879725"/>
          <p14:tracePt t="18132" x="4657725" y="2892425"/>
          <p14:tracePt t="18142" x="4697413" y="2925763"/>
          <p14:tracePt t="18148" x="4708525" y="2949575"/>
          <p14:tracePt t="18156" x="4732338" y="2971800"/>
          <p14:tracePt t="18164" x="4732338" y="3000375"/>
          <p14:tracePt t="18172" x="4732338" y="3022600"/>
          <p14:tracePt t="18180" x="4721225" y="3035300"/>
          <p14:tracePt t="18188" x="4686300" y="3035300"/>
          <p14:tracePt t="18196" x="4646613" y="3046413"/>
          <p14:tracePt t="18203" x="4600575" y="3057525"/>
          <p14:tracePt t="18212" x="4554538" y="3057525"/>
          <p14:tracePt t="18219" x="4543425" y="3057525"/>
          <p14:tracePt t="18229" x="4508500" y="3057525"/>
          <p14:tracePt t="18246" x="4468813" y="3057525"/>
          <p14:tracePt t="18246" x="4446588" y="3046413"/>
          <p14:tracePt t="18252" x="4422775" y="3046413"/>
          <p14:tracePt t="18267" x="4411663" y="3022600"/>
          <p14:tracePt t="18278" x="4411663" y="3011488"/>
          <p14:tracePt t="18283" x="4411663" y="2989263"/>
          <p14:tracePt t="18292" x="4422775" y="2960688"/>
          <p14:tracePt t="18298" x="4446588" y="2936875"/>
          <p14:tracePt t="18311" x="4486275" y="2892425"/>
          <p14:tracePt t="18315" x="4521200" y="2857500"/>
          <p14:tracePt t="18322" x="4554538" y="2811463"/>
          <p14:tracePt t="18330" x="4589463" y="2782888"/>
          <p14:tracePt t="18338" x="4600575" y="2771775"/>
          <p14:tracePt t="18346" x="4635500" y="2760663"/>
          <p14:tracePt t="18354" x="4675188" y="2749550"/>
          <p14:tracePt t="18362" x="4708525" y="2749550"/>
          <p14:tracePt t="18370" x="4732338" y="2749550"/>
          <p14:tracePt t="18378" x="4743450" y="2749550"/>
          <p14:tracePt t="18385" x="4743450" y="2771775"/>
          <p14:tracePt t="18393" x="4754563" y="2811463"/>
          <p14:tracePt t="18401" x="4754563" y="2846388"/>
          <p14:tracePt t="18412" x="4754563" y="2879725"/>
          <p14:tracePt t="18417" x="4732338" y="2903538"/>
          <p14:tracePt t="18426" x="4697413" y="2925763"/>
          <p14:tracePt t="18433" x="4657725" y="2936875"/>
          <p14:tracePt t="18445" x="4622800" y="2949575"/>
          <p14:tracePt t="18449" x="4600575" y="2949575"/>
          <p14:tracePt t="18459" x="4565650" y="2949575"/>
          <p14:tracePt t="18465" x="4532313" y="2949575"/>
          <p14:tracePt t="18478" x="4508500" y="2936875"/>
          <p14:tracePt t="18481" x="4497388" y="2903538"/>
          <p14:tracePt t="18496" x="4497388" y="2868613"/>
          <p14:tracePt t="18498" x="4497388" y="2822575"/>
          <p14:tracePt t="18509" x="4497388" y="2782888"/>
          <p14:tracePt t="18512" x="4497388" y="2736850"/>
          <p14:tracePt t="18528" x="4532313" y="2703513"/>
          <p14:tracePt t="18529" x="4554538" y="2657475"/>
          <p14:tracePt t="18536" x="4600575" y="2622550"/>
          <p14:tracePt t="18544" x="4646613" y="2593975"/>
          <p14:tracePt t="18552" x="4686300" y="2571750"/>
          <p14:tracePt t="18561" x="4721225" y="2560638"/>
          <p14:tracePt t="18568" x="4743450" y="2560638"/>
          <p14:tracePt t="18576" x="4800600" y="2560638"/>
          <p14:tracePt t="18583" x="4835525" y="2560638"/>
          <p14:tracePt t="18595" x="4864100" y="2571750"/>
          <p14:tracePt t="18599" x="4886325" y="2606675"/>
          <p14:tracePt t="18609" x="4908550" y="2646363"/>
          <p14:tracePt t="18615" x="4921250" y="2692400"/>
          <p14:tracePt t="18628" x="4932363" y="2749550"/>
          <p14:tracePt t="18631" x="4932363" y="2811463"/>
          <p14:tracePt t="18642" x="4932363" y="2868613"/>
          <p14:tracePt t="18647" x="4932363" y="2903538"/>
          <p14:tracePt t="18661" x="4921250" y="2949575"/>
          <p14:tracePt t="18664" x="4886325" y="2971800"/>
          <p14:tracePt t="18676" x="4864100" y="3011488"/>
          <p14:tracePt t="18679" x="4822825" y="3022600"/>
          <p14:tracePt t="18695" x="4789488" y="3035300"/>
          <p14:tracePt t="18695" x="4754563" y="3035300"/>
          <p14:tracePt t="18702" x="4732338" y="3035300"/>
          <p14:tracePt t="18710" x="4708525" y="3035300"/>
          <p14:tracePt t="18718" x="4686300" y="3035300"/>
          <p14:tracePt t="18729" x="4675188" y="3035300"/>
          <p14:tracePt t="19003" x="4675188" y="3046413"/>
          <p14:tracePt t="19011" x="4657725" y="3068638"/>
          <p14:tracePt t="19019" x="4657725" y="3103563"/>
          <p14:tracePt t="19029" x="4646613" y="3149600"/>
          <p14:tracePt t="19035" x="4635500" y="3222625"/>
          <p14:tracePt t="19043" x="4635500" y="3325813"/>
          <p14:tracePt t="19051" x="4635500" y="3446463"/>
          <p14:tracePt t="19063" x="4635500" y="3589338"/>
          <p14:tracePt t="19067" x="4635500" y="3657600"/>
          <p14:tracePt t="19076" x="4635500" y="3789363"/>
          <p14:tracePt t="19082" x="4646613" y="3835400"/>
          <p14:tracePt t="19095" x="4657725" y="3921125"/>
          <p14:tracePt t="19098" x="4675188" y="3978275"/>
          <p14:tracePt t="19106" x="4686300" y="4022725"/>
          <p14:tracePt t="19114" x="4686300" y="4046538"/>
          <p14:tracePt t="19122" x="4686300" y="4057650"/>
          <p14:tracePt t="19130" x="4697413" y="4075113"/>
          <p14:tracePt t="19343" x="4697413" y="4086225"/>
          <p14:tracePt t="19359" x="4697413" y="4097338"/>
          <p14:tracePt t="19367" x="4697413" y="4108450"/>
          <p14:tracePt t="19378" x="4708525" y="4121150"/>
          <p14:tracePt t="19392" x="4721225" y="4132263"/>
          <p14:tracePt t="19415" x="4721225" y="4143375"/>
          <p14:tracePt t="19454" x="4708525" y="4132263"/>
          <p14:tracePt t="19462" x="4697413" y="4121150"/>
          <p14:tracePt t="19470" x="4686300" y="4108450"/>
          <p14:tracePt t="19478" x="4657725" y="4086225"/>
          <p14:tracePt t="19486" x="4657725" y="4075113"/>
          <p14:tracePt t="19494" x="4622800" y="4035425"/>
          <p14:tracePt t="19502" x="4600575" y="4011613"/>
          <p14:tracePt t="19512" x="4589463" y="3989388"/>
          <p14:tracePt t="19518" x="4565650" y="3965575"/>
          <p14:tracePt t="19526" x="4543425" y="3954463"/>
          <p14:tracePt t="19533" x="4521200" y="3932238"/>
          <p14:tracePt t="19545" x="4497388" y="3921125"/>
          <p14:tracePt t="19549" x="4468813" y="3908425"/>
          <p14:tracePt t="19559" x="4446588" y="3897313"/>
          <p14:tracePt t="19566" x="4422775" y="3897313"/>
          <p14:tracePt t="19576" x="4411663" y="3897313"/>
          <p14:tracePt t="19581" x="4400550" y="3897313"/>
          <p14:tracePt t="19589" x="4378325" y="3897313"/>
          <p14:tracePt t="19597" x="4365625" y="3897313"/>
          <p14:tracePt t="19613" x="4354513" y="3897313"/>
          <p14:tracePt t="19637" x="4354513" y="3886200"/>
          <p14:tracePt t="19644" x="4354513" y="3868738"/>
          <p14:tracePt t="19652" x="4354513" y="3846513"/>
          <p14:tracePt t="19661" x="4365625" y="3822700"/>
          <p14:tracePt t="19668" x="4378325" y="3800475"/>
          <p14:tracePt t="19676" x="4411663" y="3765550"/>
          <p14:tracePt t="19684" x="4435475" y="3743325"/>
          <p14:tracePt t="19695" x="4468813" y="3721100"/>
          <p14:tracePt t="19700" x="4508500" y="3692525"/>
          <p14:tracePt t="19709" x="4543425" y="3668713"/>
          <p14:tracePt t="19716" x="4589463" y="3668713"/>
          <p14:tracePt t="19728" x="4635500" y="3657600"/>
          <p14:tracePt t="19732" x="4686300" y="3657600"/>
          <p14:tracePt t="19739" x="4732338" y="3657600"/>
          <p14:tracePt t="19747" x="4778375" y="3657600"/>
          <p14:tracePt t="19755" x="4835525" y="3657600"/>
          <p14:tracePt t="19764" x="4875213" y="3657600"/>
          <p14:tracePt t="19771" x="4921250" y="3657600"/>
          <p14:tracePt t="19779" x="4943475" y="3657600"/>
          <p14:tracePt t="19787" x="5000625" y="3692525"/>
          <p14:tracePt t="19795" x="5022850" y="3708400"/>
          <p14:tracePt t="19803" x="5051425" y="3721100"/>
          <p14:tracePt t="19810" x="5086350" y="3754438"/>
          <p14:tracePt t="19818" x="5121275" y="3778250"/>
          <p14:tracePt t="19828" x="5143500" y="3811588"/>
          <p14:tracePt t="19835" x="5154613" y="3846513"/>
          <p14:tracePt t="19845" x="5178425" y="3886200"/>
          <p14:tracePt t="19850" x="5189538" y="3932238"/>
          <p14:tracePt t="19860" x="5200650" y="3978275"/>
          <p14:tracePt t="19866" x="5218113" y="4022725"/>
          <p14:tracePt t="19879" x="5229225" y="4086225"/>
          <p14:tracePt t="19882" x="5229225" y="4108450"/>
          <p14:tracePt t="19892" x="5229225" y="4143375"/>
          <p14:tracePt t="19898" x="5229225" y="4178300"/>
          <p14:tracePt t="19911" x="5229225" y="4200525"/>
          <p14:tracePt t="19914" x="5229225" y="4222750"/>
          <p14:tracePt t="19926" x="5200650" y="4235450"/>
          <p14:tracePt t="19929" x="5178425" y="4264025"/>
          <p14:tracePt t="19945" x="5154613" y="4275138"/>
          <p14:tracePt t="19946" x="5121275" y="4286250"/>
          <p14:tracePt t="19953" x="5064125" y="4286250"/>
          <p14:tracePt t="19961" x="5022850" y="4297363"/>
          <p14:tracePt t="19969" x="4954588" y="4297363"/>
          <p14:tracePt t="19978" x="4908550" y="4297363"/>
          <p14:tracePt t="19985" x="4851400" y="4297363"/>
          <p14:tracePt t="19993" x="4789488" y="4297363"/>
          <p14:tracePt t="20001" x="4732338" y="4297363"/>
          <p14:tracePt t="20011" x="4686300" y="4297363"/>
          <p14:tracePt t="20017" x="4657725" y="4297363"/>
          <p14:tracePt t="20026" x="4578350" y="4297363"/>
          <p14:tracePt t="20032" x="4565650" y="4297363"/>
          <p14:tracePt t="20045" x="4532313" y="4286250"/>
          <p14:tracePt t="20048" x="4497388" y="4275138"/>
          <p14:tracePt t="20060" x="4457700" y="4251325"/>
          <p14:tracePt t="20064" x="4435475" y="4222750"/>
          <p14:tracePt t="20078" x="4422775" y="4200525"/>
          <p14:tracePt t="20080" x="4422775" y="4165600"/>
          <p14:tracePt t="20092" x="4411663" y="4132263"/>
          <p14:tracePt t="20096" x="4411663" y="4108450"/>
          <p14:tracePt t="20109" x="4411663" y="4057650"/>
          <p14:tracePt t="20112" x="4411663" y="4022725"/>
          <p14:tracePt t="20129" x="4411663" y="3978275"/>
          <p14:tracePt t="20135" x="4435475" y="3943350"/>
          <p14:tracePt t="20143" x="4457700" y="3897313"/>
          <p14:tracePt t="20151" x="4468813" y="3886200"/>
          <p14:tracePt t="20162" x="4497388" y="3846513"/>
          <p14:tracePt t="20167" x="4532313" y="3835400"/>
          <p14:tracePt t="20176" x="4565650" y="3811588"/>
          <p14:tracePt t="20183" x="4589463" y="3811588"/>
          <p14:tracePt t="20195" x="4622800" y="3811588"/>
          <p14:tracePt t="20199" x="4635500" y="3811588"/>
          <p14:tracePt t="20210" x="4657725" y="3811588"/>
          <p14:tracePt t="20214" x="4697413" y="3811588"/>
          <p14:tracePt t="20228" x="4721225" y="3811588"/>
          <p14:tracePt t="20231" x="4743450" y="3822700"/>
          <p14:tracePt t="20243" x="4765675" y="3822700"/>
          <p14:tracePt t="20246" x="4778375" y="3835400"/>
          <p14:tracePt t="20261" x="4789488" y="3835400"/>
          <p14:tracePt t="20263" x="4800600" y="3835400"/>
          <p14:tracePt t="20276" x="4800600" y="3846513"/>
          <p14:tracePt t="21826" x="4789488" y="3846513"/>
          <p14:tracePt t="21830" x="4778375" y="3835400"/>
          <p14:tracePt t="21837" x="4765675" y="3822700"/>
          <p14:tracePt t="21845" x="4765675" y="3811588"/>
          <p14:tracePt t="21853" x="4754563" y="3811588"/>
          <p14:tracePt t="21865" x="4743450" y="3800475"/>
          <p14:tracePt t="21869" x="4743450" y="3789363"/>
          <p14:tracePt t="21878" x="4732338" y="3778250"/>
          <p14:tracePt t="21885" x="4721225" y="3765550"/>
          <p14:tracePt t="21896" x="4708525" y="3765550"/>
          <p14:tracePt t="21901" x="4697413" y="3754438"/>
          <p14:tracePt t="21909" x="4686300" y="3743325"/>
          <p14:tracePt t="21917" x="4675188" y="3743325"/>
          <p14:tracePt t="21928" x="4657725" y="3732213"/>
          <p14:tracePt t="21933" x="4646613" y="3732213"/>
          <p14:tracePt t="21942" x="4635500" y="3721100"/>
          <p14:tracePt t="21948" x="4622800" y="3708400"/>
          <p14:tracePt t="21960" x="4611688" y="3708400"/>
          <p14:tracePt t="21964" x="4600575" y="3692525"/>
          <p14:tracePt t="21972" x="4600575" y="3679825"/>
          <p14:tracePt t="21980" x="4589463" y="3679825"/>
          <p14:tracePt t="21988" x="4578350" y="3679825"/>
          <p14:tracePt t="22004" x="4565650" y="3679825"/>
          <p14:tracePt t="22012" x="4554538" y="3679825"/>
          <p14:tracePt t="22020" x="4543425" y="3708400"/>
          <p14:tracePt t="22028" x="4543425" y="3743325"/>
          <p14:tracePt t="22035" x="4543425" y="3778250"/>
          <p14:tracePt t="22045" x="4543425" y="3835400"/>
          <p14:tracePt t="22051" x="4543425" y="3886200"/>
          <p14:tracePt t="22060" x="4543425" y="3921125"/>
          <p14:tracePt t="22067" x="4543425" y="3965575"/>
          <p14:tracePt t="22078" x="4554538" y="4000500"/>
          <p14:tracePt t="22083" x="4565650" y="4022725"/>
          <p14:tracePt t="22092" x="4589463" y="4046538"/>
          <p14:tracePt t="22099" x="4600575" y="4075113"/>
          <p14:tracePt t="22111" x="4622800" y="4086225"/>
          <p14:tracePt t="22115" x="4635500" y="4097338"/>
          <p14:tracePt t="22131" x="4657725" y="4108450"/>
          <p14:tracePt t="22146" x="4675188" y="4108450"/>
          <p14:tracePt t="22154" x="4686300" y="4121150"/>
          <p14:tracePt t="22162" x="4697413" y="4132263"/>
          <p14:tracePt t="22384" x="4697413" y="4108450"/>
          <p14:tracePt t="22392" x="4697413" y="4086225"/>
          <p14:tracePt t="22400" x="4697413" y="4046538"/>
          <p14:tracePt t="22411" x="4697413" y="4011613"/>
          <p14:tracePt t="22416" x="4721225" y="3965575"/>
          <p14:tracePt t="22425" x="4743450" y="3908425"/>
          <p14:tracePt t="22431" x="4754563" y="3846513"/>
          <p14:tracePt t="22439" x="4765675" y="3822700"/>
          <p14:tracePt t="22447" x="4778375" y="3778250"/>
          <p14:tracePt t="22455" x="4800600" y="3743325"/>
          <p14:tracePt t="22463" x="4811713" y="3721100"/>
          <p14:tracePt t="22471" x="4822825" y="3692525"/>
          <p14:tracePt t="22479" x="4822825" y="3679825"/>
          <p14:tracePt t="22487" x="4835525" y="3668713"/>
          <p14:tracePt t="22506" x="4835525" y="3657600"/>
          <p14:tracePt t="22518" x="4851400" y="3657600"/>
          <p14:tracePt t="22558" x="4835525" y="3657600"/>
          <p14:tracePt t="22575" x="4822825" y="3668713"/>
          <p14:tracePt t="22582" x="4800600" y="3668713"/>
          <p14:tracePt t="22593" x="4778375" y="3679825"/>
          <p14:tracePt t="22598" x="4765675" y="3679825"/>
          <p14:tracePt t="22606" x="4743450" y="3692525"/>
          <p14:tracePt t="22614" x="4721225" y="3708400"/>
          <p14:tracePt t="22621" x="4697413" y="3708400"/>
          <p14:tracePt t="22629" x="4675188" y="3708400"/>
          <p14:tracePt t="22637" x="4646613" y="3708400"/>
          <p14:tracePt t="22645" x="4622800" y="3708400"/>
          <p14:tracePt t="22653" x="4611688" y="3708400"/>
          <p14:tracePt t="22662" x="4578350" y="3692525"/>
          <p14:tracePt t="22669" x="4565650" y="3692525"/>
          <p14:tracePt t="22678" x="4554538" y="3668713"/>
          <p14:tracePt t="22685" x="4554538" y="3657600"/>
          <p14:tracePt t="22695" x="4543425" y="3646488"/>
          <p14:tracePt t="22701" x="4543425" y="3635375"/>
          <p14:tracePt t="22712" x="4543425" y="3622675"/>
          <p14:tracePt t="22728" x="4543425" y="3611563"/>
          <p14:tracePt t="22741" x="4578350" y="3600450"/>
          <p14:tracePt t="22748" x="4600575" y="3600450"/>
          <p14:tracePt t="22756" x="4622800" y="3600450"/>
          <p14:tracePt t="22764" x="4657725" y="3600450"/>
          <p14:tracePt t="22778" x="4708525" y="3589338"/>
          <p14:tracePt t="22792" x="4789488" y="3589338"/>
          <p14:tracePt t="22796" x="4851400" y="3589338"/>
          <p14:tracePt t="22804" x="4897438" y="3589338"/>
          <p14:tracePt t="22812" x="4954588" y="3589338"/>
          <p14:tracePt t="22819" x="5011738" y="3600450"/>
          <p14:tracePt t="22829" x="5075238" y="3622675"/>
          <p14:tracePt t="22835" x="5132388" y="3646488"/>
          <p14:tracePt t="22845" x="5200650" y="3668713"/>
          <p14:tracePt t="22851" x="5229225" y="3679825"/>
          <p14:tracePt t="22861" x="5275263" y="3708400"/>
          <p14:tracePt t="22867" x="5308600" y="3732213"/>
          <p14:tracePt t="22878" x="5343525" y="3743325"/>
          <p14:tracePt t="22883" x="5365750" y="3754438"/>
          <p14:tracePt t="22895" x="5378450" y="3778250"/>
          <p14:tracePt t="22898" x="5389563" y="3778250"/>
          <p14:tracePt t="22912" x="5407025" y="3789363"/>
          <p14:tracePt t="22915" x="5418138" y="3800475"/>
          <p14:tracePt t="22928" x="5418138" y="3822700"/>
          <p14:tracePt t="22931" x="5429250" y="3822700"/>
          <p14:tracePt t="22945" x="5429250" y="3846513"/>
          <p14:tracePt t="22948" x="5429250" y="3857625"/>
          <p14:tracePt t="22962" x="5418138" y="3886200"/>
          <p14:tracePt t="22962" x="5407025" y="3908425"/>
          <p14:tracePt t="22970" x="5365750" y="3921125"/>
          <p14:tracePt t="22979" x="5343525" y="3932238"/>
          <p14:tracePt t="22985" x="5297488" y="3943350"/>
          <p14:tracePt t="22995" x="5264150" y="3954463"/>
          <p14:tracePt t="23001" x="5200650" y="3965575"/>
          <p14:tracePt t="23022" x="5097463" y="3989388"/>
          <p14:tracePt t="23026" x="5040313" y="4000500"/>
          <p14:tracePt t="23034" x="4978400" y="4011613"/>
          <p14:tracePt t="23051" x="4921250" y="4022725"/>
          <p14:tracePt t="23054" x="4864100" y="4035425"/>
          <p14:tracePt t="23059" x="4789488" y="4035425"/>
          <p14:tracePt t="23067" x="4754563" y="4046538"/>
          <p14:tracePt t="23081" x="4708525" y="4046538"/>
          <p14:tracePt t="23082" x="4657725" y="4057650"/>
          <p14:tracePt t="23097" x="4622800" y="4057650"/>
          <p14:tracePt t="23102" x="4589463" y="4057650"/>
          <p14:tracePt t="23106" x="4554538" y="4057650"/>
          <p14:tracePt t="23113" x="4543425" y="4057650"/>
          <p14:tracePt t="23121" x="4532313" y="4057650"/>
          <p14:tracePt t="23129" x="4508500" y="4057650"/>
          <p14:tracePt t="23136" x="4508500" y="4046538"/>
          <p14:tracePt t="23145" x="4497388" y="4035425"/>
          <p14:tracePt t="23152" x="4486275" y="4022725"/>
          <p14:tracePt t="23162" x="4468813" y="3989388"/>
          <p14:tracePt t="23168" x="4468813" y="3965575"/>
          <p14:tracePt t="23179" x="4468813" y="3943350"/>
          <p14:tracePt t="23184" x="4457700" y="3921125"/>
          <p14:tracePt t="23195" x="4457700" y="3897313"/>
          <p14:tracePt t="23200" x="4457700" y="3868738"/>
          <p14:tracePt t="23213" x="4457700" y="3857625"/>
          <p14:tracePt t="23216" x="4457700" y="3846513"/>
          <p14:tracePt t="23229" x="4457700" y="3835400"/>
          <p14:tracePt t="23231" x="4457700" y="3811588"/>
          <p14:tracePt t="23246" x="4468813" y="3811588"/>
          <p14:tracePt t="23248" x="4468813" y="3800475"/>
          <p14:tracePt t="23262" x="4486275" y="3789363"/>
          <p14:tracePt t="23263" x="4497388" y="3778250"/>
          <p14:tracePt t="23271" x="4521200" y="3765550"/>
          <p14:tracePt t="23279" x="4532313" y="3754438"/>
          <p14:tracePt t="23287" x="4565650" y="3743325"/>
          <p14:tracePt t="23296" x="4589463" y="3732213"/>
          <p14:tracePt t="23302" x="4622800" y="3721100"/>
          <p14:tracePt t="23312" x="4675188" y="3708400"/>
          <p14:tracePt t="23329" x="4765675" y="3679825"/>
          <p14:tracePt t="23334" x="4822825" y="3657600"/>
          <p14:tracePt t="23345" x="4886325" y="3646488"/>
          <p14:tracePt t="23350" x="4943475" y="3622675"/>
          <p14:tracePt t="23362" x="5000625" y="3600450"/>
          <p14:tracePt t="23366" x="5051425" y="3578225"/>
          <p14:tracePt t="23379" x="5108575" y="3565525"/>
          <p14:tracePt t="23382" x="5165725" y="3543300"/>
          <p14:tracePt t="23396" x="5218113" y="3532188"/>
          <p14:tracePt t="23398" x="5264150" y="3532188"/>
          <p14:tracePt t="23412" x="5297488" y="3532188"/>
          <p14:tracePt t="23414" x="5343525" y="3532188"/>
          <p14:tracePt t="23429" x="5378450" y="3532188"/>
          <p14:tracePt t="23429" x="5418138" y="3554413"/>
          <p14:tracePt t="23437" x="5451475" y="3578225"/>
          <p14:tracePt t="23446" x="5464175" y="3600450"/>
          <p14:tracePt t="23453" x="5486400" y="3622675"/>
          <p14:tracePt t="23462" x="5521325" y="3679825"/>
          <p14:tracePt t="23469" x="5532438" y="3732213"/>
          <p14:tracePt t="23479" x="5543550" y="3765550"/>
          <p14:tracePt t="23485" x="5543550" y="3811588"/>
          <p14:tracePt t="23495" x="5543550" y="3846513"/>
          <p14:tracePt t="23501" x="5543550" y="3897313"/>
          <p14:tracePt t="23512" x="5543550" y="3943350"/>
          <p14:tracePt t="23516" x="5532438" y="3978275"/>
          <p14:tracePt t="23529" x="5508625" y="4011613"/>
          <p14:tracePt t="23532" x="5486400" y="4035425"/>
          <p14:tracePt t="23545" x="5451475" y="4075113"/>
          <p14:tracePt t="23548" x="5389563" y="4097338"/>
          <p14:tracePt t="23573" x="5343525" y="4108450"/>
          <p14:tracePt t="23576" x="5275263" y="4121150"/>
          <p14:tracePt t="23576" x="5200650" y="4121150"/>
          <p14:tracePt t="23585" x="5132388" y="4121150"/>
          <p14:tracePt t="23596" x="5064125" y="4121150"/>
          <p14:tracePt t="23597" x="4989513" y="4121150"/>
          <p14:tracePt t="23604" x="4908550" y="4097338"/>
          <p14:tracePt t="23612" x="4835525" y="4086225"/>
          <p14:tracePt t="23619" x="4765675" y="4075113"/>
          <p14:tracePt t="23627" x="4708525" y="4057650"/>
          <p14:tracePt t="23635" x="4686300" y="4057650"/>
          <p14:tracePt t="23645" x="4635500" y="4046538"/>
          <p14:tracePt t="23651" x="4589463" y="4035425"/>
          <p14:tracePt t="23659" x="4565650" y="4011613"/>
          <p14:tracePt t="23667" x="4532313" y="3989388"/>
          <p14:tracePt t="23679" x="4508500" y="3965575"/>
          <p14:tracePt t="23683" x="4497388" y="3943350"/>
          <p14:tracePt t="23692" x="4497388" y="3908425"/>
          <p14:tracePt t="23698" x="4497388" y="3857625"/>
          <p14:tracePt t="23711" x="4497388" y="3822700"/>
          <p14:tracePt t="23714" x="4508500" y="3778250"/>
          <p14:tracePt t="23725" x="4532313" y="3721100"/>
          <p14:tracePt t="23730" x="4565650" y="3679825"/>
          <p14:tracePt t="23744" x="4611688" y="3635375"/>
          <p14:tracePt t="23747" x="4646613" y="3600450"/>
          <p14:tracePt t="23758" x="4697413" y="3554413"/>
          <p14:tracePt t="23763" x="4754563" y="3514725"/>
          <p14:tracePt t="23778" x="4789488" y="3503613"/>
          <p14:tracePt t="23779" x="4851400" y="3479800"/>
          <p14:tracePt t="23785" x="4886325" y="3468688"/>
          <p14:tracePt t="23793" x="4932363" y="3457575"/>
          <p14:tracePt t="23801" x="4978400" y="3457575"/>
          <p14:tracePt t="23812" x="5022850" y="3457575"/>
          <p14:tracePt t="23817" x="5064125" y="3457575"/>
          <p14:tracePt t="23825" x="5121275" y="3468688"/>
          <p14:tracePt t="23833" x="5165725" y="3503613"/>
          <p14:tracePt t="23846" x="5218113" y="3543300"/>
          <p14:tracePt t="23850" x="5264150" y="3578225"/>
          <p14:tracePt t="23858" x="5297488" y="3611563"/>
          <p14:tracePt t="23865" x="5321300" y="3622675"/>
          <p14:tracePt t="23879" x="5343525" y="3657600"/>
          <p14:tracePt t="23881" x="5365750" y="3668713"/>
          <p14:tracePt t="23892" x="5378450" y="3679825"/>
          <p14:tracePt t="23896" x="5389563" y="3692525"/>
          <p14:tracePt t="23911" x="5389563" y="3708400"/>
          <p14:tracePt t="23913" x="5389563" y="3721100"/>
          <p14:tracePt t="23925" x="5389563" y="3732213"/>
          <p14:tracePt t="23936" x="5378450" y="3732213"/>
          <p14:tracePt t="23944" x="5343525" y="3732213"/>
          <p14:tracePt t="23952" x="5308600" y="3732213"/>
          <p14:tracePt t="23960" x="5286375" y="3732213"/>
          <p14:tracePt t="23968" x="5251450" y="3732213"/>
          <p14:tracePt t="23979" x="5229225" y="3732213"/>
          <p14:tracePt t="23984" x="5200650" y="3732213"/>
          <p14:tracePt t="23992" x="5165725" y="3732213"/>
          <p14:tracePt t="23999" x="5143500" y="3732213"/>
          <p14:tracePt t="24012" x="5121275" y="3732213"/>
          <p14:tracePt t="24025" x="5108575" y="3732213"/>
          <p14:tracePt t="24026" x="5086350" y="3732213"/>
          <p14:tracePt t="24419" x="5086350" y="3743325"/>
          <p14:tracePt t="24427" x="5075238" y="3765550"/>
          <p14:tracePt t="24435" x="5064125" y="3789363"/>
          <p14:tracePt t="24444" x="5040313" y="3811588"/>
          <p14:tracePt t="24451" x="5022850" y="3846513"/>
          <p14:tracePt t="24459" x="4989513" y="3908425"/>
          <p14:tracePt t="24466" x="4954588" y="3978275"/>
          <p14:tracePt t="24477" x="4908550" y="4035425"/>
          <p14:tracePt t="24482" x="4864100" y="4121150"/>
          <p14:tracePt t="24491" x="4811713" y="4189413"/>
          <p14:tracePt t="24498" x="4754563" y="4251325"/>
          <p14:tracePt t="24506" x="4708525" y="4297363"/>
          <p14:tracePt t="24514" x="4646613" y="4332288"/>
          <p14:tracePt t="24521" x="4600575" y="4365625"/>
          <p14:tracePt t="24530" x="4554538" y="4389438"/>
          <p14:tracePt t="24537" x="4508500" y="4400550"/>
          <p14:tracePt t="24547" x="4446588" y="4429125"/>
          <p14:tracePt t="24553" x="4400550" y="4429125"/>
          <p14:tracePt t="24563" x="4378325" y="4440238"/>
          <p14:tracePt t="24569" x="4332288" y="4440238"/>
          <p14:tracePt t="24580" x="4292600" y="4451350"/>
          <p14:tracePt t="24585" x="4268788" y="4451350"/>
          <p14:tracePt t="24596" x="4246563" y="4464050"/>
          <p14:tracePt t="24862" x="4235450" y="4464050"/>
          <p14:tracePt t="24870" x="4189413" y="4464050"/>
          <p14:tracePt t="24878" x="4143375" y="4475163"/>
          <p14:tracePt t="24886" x="4079875" y="4497388"/>
          <p14:tracePt t="24894" x="3978275" y="4521200"/>
          <p14:tracePt t="24902" x="3879850" y="4532313"/>
          <p14:tracePt t="24910" x="3778250" y="4532313"/>
          <p14:tracePt t="24918" x="3714750" y="4543425"/>
          <p14:tracePt t="24930" x="3600450" y="4543425"/>
          <p14:tracePt t="24934" x="3422650" y="4543425"/>
          <p14:tracePt t="24947" x="3303588" y="4543425"/>
          <p14:tracePt t="24951" x="3246438" y="4543425"/>
          <p14:tracePt t="24963" x="3125788" y="4543425"/>
          <p14:tracePt t="24966" x="3006725" y="4543425"/>
          <p14:tracePt t="24980" x="2903538" y="4543425"/>
          <p14:tracePt t="24982" x="2782888" y="4554538"/>
          <p14:tracePt t="24997" x="2582863" y="4554538"/>
          <p14:tracePt t="25004" x="2503488" y="4554538"/>
          <p14:tracePt t="25014" x="2463800" y="4554538"/>
          <p14:tracePt t="25021" x="2406650" y="4554538"/>
          <p14:tracePt t="25031" x="2360613" y="4554538"/>
          <p14:tracePt t="25036" x="2336800" y="4554538"/>
          <p14:tracePt t="25211" x="2314575" y="4554538"/>
          <p14:tracePt t="25218" x="2274888" y="4578350"/>
          <p14:tracePt t="25228" x="2239963" y="4589463"/>
          <p14:tracePt t="25234" x="2193925" y="4618038"/>
          <p14:tracePt t="25242" x="2149475" y="4640263"/>
          <p14:tracePt t="25250" x="2097088" y="4651375"/>
          <p14:tracePt t="25261" x="2051050" y="4675188"/>
          <p14:tracePt t="25266" x="1971675" y="4708525"/>
          <p14:tracePt t="25275" x="1874838" y="4732338"/>
          <p14:tracePt t="25282" x="1793875" y="4754563"/>
          <p14:tracePt t="25290" x="1720850" y="4778375"/>
          <p14:tracePt t="25298" x="1708150" y="4794250"/>
          <p14:tracePt t="25306" x="1639888" y="4818063"/>
          <p14:tracePt t="25314" x="1606550" y="4829175"/>
          <p14:tracePt t="25321" x="1571625" y="4840288"/>
          <p14:tracePt t="25331" x="1531938" y="4851400"/>
          <p14:tracePt t="25337" x="1520825" y="4864100"/>
          <p14:tracePt t="25347" x="1497013" y="4875213"/>
          <p14:tracePt t="25353" x="1485900" y="4875213"/>
          <p14:tracePt t="25364" x="1474788" y="4886325"/>
          <p14:tracePt t="25385" x="1463675" y="4897438"/>
          <p14:tracePt t="25416" x="1463675" y="4908550"/>
          <p14:tracePt t="25427" x="1463675" y="4921250"/>
          <p14:tracePt t="25432" x="1463675" y="4943475"/>
          <p14:tracePt t="25441" x="1450975" y="4983163"/>
          <p14:tracePt t="25452" x="1450975" y="4994275"/>
          <p14:tracePt t="25458" x="1450975" y="5029200"/>
          <p14:tracePt t="25464" x="1450975" y="5051425"/>
          <p14:tracePt t="25472" x="1450975" y="5075238"/>
          <p14:tracePt t="25481" x="1439863" y="5086350"/>
          <p14:tracePt t="25488" x="1439863" y="5097463"/>
          <p14:tracePt t="25496" x="1428750" y="5108575"/>
          <p14:tracePt t="25512" x="1417638" y="5108575"/>
          <p14:tracePt t="25535" x="1406525" y="5108575"/>
          <p14:tracePt t="25551" x="1393825" y="5108575"/>
          <p14:tracePt t="25567" x="1382713" y="5108575"/>
          <p14:tracePt t="25578" x="1365250" y="5108575"/>
          <p14:tracePt t="25583" x="1354138" y="5108575"/>
          <p14:tracePt t="25592" x="1343025" y="5108575"/>
          <p14:tracePt t="25599" x="1343025" y="5097463"/>
          <p14:tracePt t="25610" x="1331913" y="5086350"/>
          <p14:tracePt t="25615" x="1320800" y="5075238"/>
          <p14:tracePt t="25622" x="1320800" y="5064125"/>
          <p14:tracePt t="25631" x="1308100" y="5051425"/>
          <p14:tracePt t="25638" x="1308100" y="5040313"/>
          <p14:tracePt t="25647" x="1308100" y="5018088"/>
          <p14:tracePt t="25654" x="1308100" y="4994275"/>
          <p14:tracePt t="25662" x="1308100" y="4983163"/>
          <p14:tracePt t="25670" x="1308100" y="4972050"/>
          <p14:tracePt t="25678" x="1308100" y="4943475"/>
          <p14:tracePt t="25686" x="1308100" y="4932363"/>
          <p14:tracePt t="25701" x="1308100" y="4921250"/>
          <p14:tracePt t="25718" x="1308100" y="4908550"/>
          <p14:tracePt t="25804" x="1320800" y="4908550"/>
          <p14:tracePt t="25812" x="1331913" y="4908550"/>
          <p14:tracePt t="25828" x="1354138" y="4908550"/>
          <p14:tracePt t="25836" x="1365250" y="4908550"/>
          <p14:tracePt t="25844" x="1393825" y="4908550"/>
          <p14:tracePt t="25852" x="1406525" y="4908550"/>
          <p14:tracePt t="25861" x="1428750" y="4908550"/>
          <p14:tracePt t="25868" x="1439863" y="4908550"/>
          <p14:tracePt t="25876" x="1463675" y="4921250"/>
          <p14:tracePt t="25883" x="1474788" y="4921250"/>
          <p14:tracePt t="25894" x="1497013" y="4921250"/>
          <p14:tracePt t="25900" x="1531938" y="4921250"/>
          <p14:tracePt t="25908" x="1543050" y="4932363"/>
          <p14:tracePt t="25915" x="1582738" y="4932363"/>
          <p14:tracePt t="25923" x="1617663" y="4943475"/>
          <p14:tracePt t="25935" x="1651000" y="4943475"/>
          <p14:tracePt t="25942" x="1663700" y="4954588"/>
          <p14:tracePt t="25948" x="1697038" y="4954588"/>
          <p14:tracePt t="25961" x="1731963" y="4972050"/>
          <p14:tracePt t="25964" x="1749425" y="4972050"/>
          <p14:tracePt t="25975" x="1782763" y="4972050"/>
          <p14:tracePt t="25981" x="1806575" y="4972050"/>
          <p14:tracePt t="25992" x="1828800" y="4983163"/>
          <p14:tracePt t="25998" x="1874838" y="4983163"/>
          <p14:tracePt t="26011" x="1897063" y="4994275"/>
          <p14:tracePt t="26012" x="1936750" y="4994275"/>
          <p14:tracePt t="26018" x="1971675" y="5006975"/>
          <p14:tracePt t="26026" x="2006600" y="5018088"/>
          <p14:tracePt t="26034" x="2039938" y="5040313"/>
          <p14:tracePt t="26045" x="2074863" y="5051425"/>
          <p14:tracePt t="26050" x="2097088" y="5064125"/>
          <p14:tracePt t="26060" x="2136775" y="5075238"/>
          <p14:tracePt t="26066" x="2160588" y="5086350"/>
          <p14:tracePt t="26078" x="2193925" y="5097463"/>
          <p14:tracePt t="26082" x="2217738" y="5108575"/>
          <p14:tracePt t="26092" x="2239963" y="5121275"/>
          <p14:tracePt t="26098" x="2263775" y="5121275"/>
          <p14:tracePt t="26111" x="2292350" y="5121275"/>
          <p14:tracePt t="26115" x="2314575" y="5132388"/>
          <p14:tracePt t="26125" x="2336800" y="5132388"/>
          <p14:tracePt t="26131" x="2371725" y="5149850"/>
          <p14:tracePt t="26144" x="2382838" y="5160963"/>
          <p14:tracePt t="26145" x="2406650" y="5160963"/>
          <p14:tracePt t="26153" x="2439988" y="5172075"/>
          <p14:tracePt t="26161" x="2463800" y="5183188"/>
          <p14:tracePt t="26168" x="2503488" y="5183188"/>
          <p14:tracePt t="26178" x="2525713" y="5194300"/>
          <p14:tracePt t="26184" x="2549525" y="5194300"/>
          <p14:tracePt t="26192" x="2582863" y="5207000"/>
          <p14:tracePt t="26200" x="2606675" y="5207000"/>
          <p14:tracePt t="26212" x="2628900" y="5207000"/>
          <p14:tracePt t="26216" x="2679700" y="5207000"/>
          <p14:tracePt t="26225" x="2703513" y="5207000"/>
          <p14:tracePt t="26232" x="2736850" y="5207000"/>
          <p14:tracePt t="26244" x="2771775" y="5207000"/>
          <p14:tracePt t="26248" x="2817813" y="5207000"/>
          <p14:tracePt t="26261" x="2868613" y="5207000"/>
          <p14:tracePt t="26265" x="2914650" y="5207000"/>
          <p14:tracePt t="26275" x="2960688" y="5207000"/>
          <p14:tracePt t="26281" x="3022600" y="5207000"/>
          <p14:tracePt t="26294" x="3068638" y="5207000"/>
          <p14:tracePt t="26298" x="3114675" y="5207000"/>
          <p14:tracePt t="26308" x="3160713" y="5207000"/>
          <p14:tracePt t="26315" x="3211513" y="5207000"/>
          <p14:tracePt t="26328" x="3246438" y="5207000"/>
          <p14:tracePt t="26329" x="3292475" y="5207000"/>
          <p14:tracePt t="26335" x="3325813" y="5207000"/>
          <p14:tracePt t="26343" x="3349625" y="5207000"/>
          <p14:tracePt t="26350" x="3389313" y="5207000"/>
          <p14:tracePt t="26361" x="3446463" y="5194300"/>
          <p14:tracePt t="26367" x="3457575" y="5194300"/>
          <p14:tracePt t="26375" x="3492500" y="5194300"/>
          <p14:tracePt t="26382" x="3525838" y="5194300"/>
          <p14:tracePt t="26394" x="3549650" y="5194300"/>
          <p14:tracePt t="26398" x="3578225" y="5194300"/>
          <p14:tracePt t="26408" x="3589338" y="5194300"/>
          <p14:tracePt t="26415" x="3611563" y="5194300"/>
          <p14:tracePt t="26427" x="3635375" y="5194300"/>
          <p14:tracePt t="26431" x="3646488" y="5194300"/>
          <p14:tracePt t="26442" x="3657600" y="5194300"/>
          <p14:tracePt t="26448" x="3668713" y="5194300"/>
          <p14:tracePt t="26461" x="3679825" y="5183188"/>
          <p14:tracePt t="26464" x="3692525" y="5183188"/>
          <p14:tracePt t="26475" x="3703638" y="5183188"/>
          <p14:tracePt t="26481" x="3714750" y="5183188"/>
          <p14:tracePt t="26494" x="3725863" y="5183188"/>
          <p14:tracePt t="26495" x="3736975" y="5172075"/>
          <p14:tracePt t="26501" x="3754438" y="5172075"/>
          <p14:tracePt t="26509" x="3765550" y="5160963"/>
          <p14:tracePt t="26521" x="3778250" y="5149850"/>
          <p14:tracePt t="26526" x="3800475" y="5132388"/>
          <p14:tracePt t="26533" x="3811588" y="5132388"/>
          <p14:tracePt t="26545" x="3835400" y="5121275"/>
          <p14:tracePt t="26549" x="3857625" y="5108575"/>
          <p14:tracePt t="26559" x="3879850" y="5097463"/>
          <p14:tracePt t="26565" x="3903663" y="5097463"/>
          <p14:tracePt t="26578" x="3943350" y="5086350"/>
          <p14:tracePt t="26582" x="3965575" y="5075238"/>
          <p14:tracePt t="26592" x="3978275" y="5064125"/>
          <p14:tracePt t="26598" x="4000500" y="5051425"/>
          <p14:tracePt t="26611" x="4011613" y="5040313"/>
          <p14:tracePt t="26615" x="4035425" y="5029200"/>
          <p14:tracePt t="26625" x="4035425" y="5018088"/>
          <p14:tracePt t="26631" x="4046538" y="5006975"/>
          <p14:tracePt t="26645" x="4057650" y="4994275"/>
          <p14:tracePt t="26660" x="4057650" y="4983163"/>
          <p14:tracePt t="26678" x="4057650" y="4972050"/>
          <p14:tracePt t="26683" x="4057650" y="4954588"/>
          <p14:tracePt t="26692" x="4035425" y="4943475"/>
          <p14:tracePt t="26699" x="4022725" y="4921250"/>
          <p14:tracePt t="26711" x="4000500" y="4897438"/>
          <p14:tracePt t="26715" x="3965575" y="4875213"/>
          <p14:tracePt t="26723" x="3914775" y="4840288"/>
          <p14:tracePt t="26732" x="3879850" y="4829175"/>
          <p14:tracePt t="26739" x="3822700" y="4794250"/>
          <p14:tracePt t="26747" x="3765550" y="4765675"/>
          <p14:tracePt t="26754" x="3679825" y="4754563"/>
          <p14:tracePt t="26763" x="3611563" y="4754563"/>
          <p14:tracePt t="26770" x="3514725" y="4754563"/>
          <p14:tracePt t="26779" x="3411538" y="4754563"/>
          <p14:tracePt t="26787" x="3314700" y="4754563"/>
          <p14:tracePt t="26795" x="3222625" y="4754563"/>
          <p14:tracePt t="26802" x="3114675" y="4778375"/>
          <p14:tracePt t="26810" x="3006725" y="4806950"/>
          <p14:tracePt t="26818" x="2925763" y="4829175"/>
          <p14:tracePt t="26828" x="2846388" y="4851400"/>
          <p14:tracePt t="26834" x="2760663" y="4875213"/>
          <p14:tracePt t="26842" x="2692400" y="4886325"/>
          <p14:tracePt t="26850" x="2617788" y="4897438"/>
          <p14:tracePt t="26861" x="2560638" y="4921250"/>
          <p14:tracePt t="26866" x="2503488" y="4932363"/>
          <p14:tracePt t="26875" x="2439988" y="4943475"/>
          <p14:tracePt t="26882" x="2393950" y="4943475"/>
          <p14:tracePt t="26894" x="2371725" y="4943475"/>
          <p14:tracePt t="26898" x="2292350" y="4943475"/>
          <p14:tracePt t="26908" x="2239963" y="4943475"/>
          <p14:tracePt t="26915" x="2206625" y="4943475"/>
          <p14:tracePt t="26928" x="2160588" y="4943475"/>
          <p14:tracePt t="26932" x="2125663" y="4943475"/>
          <p14:tracePt t="26942" x="2085975" y="4932363"/>
          <p14:tracePt t="26948" x="2039938" y="4908550"/>
          <p14:tracePt t="26961" x="1993900" y="4897438"/>
          <p14:tracePt t="26962" x="1949450" y="4886325"/>
          <p14:tracePt t="26973" x="1897063" y="4886325"/>
          <p14:tracePt t="26978" x="1863725" y="4875213"/>
          <p14:tracePt t="26984" x="1817688" y="4875213"/>
          <p14:tracePt t="26995" x="1782763" y="4864100"/>
          <p14:tracePt t="27000" x="1720850" y="4864100"/>
          <p14:tracePt t="27009" x="1685925" y="4864100"/>
          <p14:tracePt t="27016" x="1639888" y="4864100"/>
          <p14:tracePt t="27028" x="1617663" y="4864100"/>
          <p14:tracePt t="27033" x="1560513" y="4864100"/>
          <p14:tracePt t="27042" x="1531938" y="4864100"/>
          <p14:tracePt t="27049" x="1497013" y="4864100"/>
          <p14:tracePt t="27060" x="1463675" y="4864100"/>
          <p14:tracePt t="27065" x="1428750" y="4864100"/>
          <p14:tracePt t="27078" x="1393825" y="4864100"/>
          <p14:tracePt t="27082" x="1365250" y="4864100"/>
          <p14:tracePt t="27092" x="1343025" y="4864100"/>
          <p14:tracePt t="27099" x="1320800" y="4864100"/>
          <p14:tracePt t="27111" x="1296988" y="4864100"/>
          <p14:tracePt t="27112" x="1285875" y="4864100"/>
          <p14:tracePt t="27119" x="1274763" y="4864100"/>
          <p14:tracePt t="27135" x="1263650" y="4864100"/>
          <p14:tracePt t="27151" x="1250950" y="4864100"/>
          <p14:tracePt t="27198" x="1250950" y="4851400"/>
          <p14:tracePt t="27221" x="1274763" y="4851400"/>
          <p14:tracePt t="27230" x="1296988" y="4851400"/>
          <p14:tracePt t="27238" x="1331913" y="4851400"/>
          <p14:tracePt t="27245" x="1354138" y="4851400"/>
          <p14:tracePt t="27253" x="1393825" y="4851400"/>
          <p14:tracePt t="27262" x="1428750" y="4851400"/>
          <p14:tracePt t="27269" x="1463675" y="4851400"/>
          <p14:tracePt t="27277" x="1497013" y="4851400"/>
          <p14:tracePt t="27285" x="1560513" y="4851400"/>
          <p14:tracePt t="27294" x="1593850" y="4851400"/>
          <p14:tracePt t="27301" x="1651000" y="4851400"/>
          <p14:tracePt t="27309" x="1697038" y="4840288"/>
          <p14:tracePt t="27317" x="1760538" y="4840288"/>
          <p14:tracePt t="27325" x="1806575" y="4840288"/>
          <p14:tracePt t="27334" x="1874838" y="4829175"/>
          <p14:tracePt t="27344" x="1936750" y="4829175"/>
          <p14:tracePt t="27349" x="1960563" y="4829175"/>
          <p14:tracePt t="27356" x="2006600" y="4818063"/>
          <p14:tracePt t="27365" x="2051050" y="4818063"/>
          <p14:tracePt t="27372" x="2097088" y="4806950"/>
          <p14:tracePt t="27382" x="2136775" y="4794250"/>
          <p14:tracePt t="27388" x="2160588" y="4794250"/>
          <p14:tracePt t="27399" x="2193925" y="4778375"/>
          <p14:tracePt t="27404" x="2217738" y="4765675"/>
          <p14:tracePt t="27416" x="2239963" y="4765675"/>
          <p14:tracePt t="27419" x="2263775" y="4765675"/>
          <p14:tracePt t="27432" x="2292350" y="4765675"/>
          <p14:tracePt t="27436" x="2314575" y="4765675"/>
          <p14:tracePt t="27449" x="2336800" y="4765675"/>
          <p14:tracePt t="27451" x="2360613" y="4765675"/>
          <p14:tracePt t="27465" x="2382838" y="4765675"/>
          <p14:tracePt t="27469" x="2406650" y="4765675"/>
          <p14:tracePt t="27482" x="2428875" y="4765675"/>
          <p14:tracePt t="27484" x="2451100" y="4765675"/>
          <p14:tracePt t="27499" x="2479675" y="4778375"/>
          <p14:tracePt t="27499" x="2492375" y="4778375"/>
          <p14:tracePt t="27510" x="2514600" y="4794250"/>
          <p14:tracePt t="27516" x="2525713" y="4794250"/>
          <p14:tracePt t="27523" x="2536825" y="4794250"/>
          <p14:tracePt t="27532" x="2549525" y="4794250"/>
          <p14:tracePt t="27538" x="2571750" y="4794250"/>
          <p14:tracePt t="27549" x="2582863" y="4794250"/>
          <p14:tracePt t="27554" x="2606675" y="4794250"/>
          <p14:tracePt t="27565" x="2628900" y="4794250"/>
          <p14:tracePt t="27570" x="2640013" y="4794250"/>
          <p14:tracePt t="27582" x="2668588" y="4794250"/>
          <p14:tracePt t="27586" x="2692400" y="4794250"/>
          <p14:tracePt t="27599" x="2714625" y="4794250"/>
          <p14:tracePt t="27602" x="2736850" y="4794250"/>
          <p14:tracePt t="27616" x="2749550" y="4794250"/>
          <p14:tracePt t="27618" x="2771775" y="4794250"/>
          <p14:tracePt t="27633" x="2782888" y="4794250"/>
          <p14:tracePt t="27634" x="2806700" y="4794250"/>
          <p14:tracePt t="27649" x="2817813" y="4778375"/>
          <p14:tracePt t="27650" x="2828925" y="4778375"/>
          <p14:tracePt t="27661" x="2846388" y="4765675"/>
          <p14:tracePt t="27666" x="2857500" y="4765675"/>
          <p14:tracePt t="27673" x="2868613" y="4765675"/>
          <p14:tracePt t="27682" x="2879725" y="4765675"/>
          <p14:tracePt t="27689" x="2892425" y="4765675"/>
          <p14:tracePt t="27699" x="2903538" y="4765675"/>
          <p14:tracePt t="28108" x="2892425" y="4765675"/>
          <p14:tracePt t="28116" x="2857500" y="4765675"/>
          <p14:tracePt t="28130" x="2817813" y="4765675"/>
          <p14:tracePt t="28144" x="2725738" y="4754563"/>
          <p14:tracePt t="28149" x="2679700" y="4743450"/>
          <p14:tracePt t="28161" x="2617788" y="4743450"/>
          <p14:tracePt t="28164" x="2571750" y="4743450"/>
          <p14:tracePt t="28175" x="2525713" y="4743450"/>
          <p14:tracePt t="28179" x="2463800" y="4743450"/>
          <p14:tracePt t="28194" x="2451100" y="4743450"/>
          <p14:tracePt t="28196" x="2406650" y="4743450"/>
          <p14:tracePt t="28209" x="2371725" y="4754563"/>
          <p14:tracePt t="28212" x="2349500" y="4765675"/>
          <p14:tracePt t="28228" x="2325688" y="4765675"/>
          <p14:tracePt t="28228" x="2292350" y="4778375"/>
          <p14:tracePt t="28235" x="2263775" y="4778375"/>
          <p14:tracePt t="28243" x="2239963" y="4794250"/>
          <p14:tracePt t="28251" x="2228850" y="4794250"/>
          <p14:tracePt t="28261" x="2217738" y="4794250"/>
          <p14:tracePt t="28267" x="2206625" y="4794250"/>
          <p14:tracePt t="28275" x="2193925" y="4794250"/>
          <p14:tracePt t="28283" x="2182813" y="4794250"/>
          <p14:tracePt t="28300" x="2171700" y="4794250"/>
          <p14:tracePt t="28354" x="2171700" y="4806950"/>
          <p14:tracePt t="28378" x="2171700" y="4818063"/>
          <p14:tracePt t="28385" x="2182813" y="4829175"/>
          <p14:tracePt t="28396" x="2193925" y="4840288"/>
          <p14:tracePt t="28401" x="2206625" y="4840288"/>
          <p14:tracePt t="28409" x="2228850" y="4864100"/>
          <p14:tracePt t="28417" x="2239963" y="4864100"/>
          <p14:tracePt t="28428" x="2263775" y="4875213"/>
          <p14:tracePt t="28433" x="2303463" y="4886325"/>
          <p14:tracePt t="28442" x="2314575" y="4897438"/>
          <p14:tracePt t="28450" x="2349500" y="4908550"/>
          <p14:tracePt t="28460" x="2382838" y="4921250"/>
          <p14:tracePt t="28465" x="2417763" y="4932363"/>
          <p14:tracePt t="28473" x="2463800" y="4943475"/>
          <p14:tracePt t="28480" x="2514600" y="4943475"/>
          <p14:tracePt t="28488" x="2549525" y="4954588"/>
          <p14:tracePt t="28496" x="2582863" y="4954588"/>
          <p14:tracePt t="28504" x="2617788" y="4954588"/>
          <p14:tracePt t="28512" x="2657475" y="4954588"/>
          <p14:tracePt t="28520" x="2692400" y="4954588"/>
          <p14:tracePt t="28528" x="2725738" y="4954588"/>
          <p14:tracePt t="28536" x="2736850" y="4954588"/>
          <p14:tracePt t="28544" x="2760663" y="4954588"/>
          <p14:tracePt t="28552" x="2771775" y="4954588"/>
          <p14:tracePt t="28561" x="2782888" y="4954588"/>
          <p14:tracePt t="28575" x="2794000" y="4954588"/>
          <p14:tracePt t="28615" x="2794000" y="4943475"/>
          <p14:tracePt t="28631" x="2794000" y="4932363"/>
          <p14:tracePt t="28639" x="2771775" y="4921250"/>
          <p14:tracePt t="28647" x="2760663" y="4908550"/>
          <p14:tracePt t="28654" x="2736850" y="4886325"/>
          <p14:tracePt t="28663" x="2703513" y="4875213"/>
          <p14:tracePt t="28671" x="2679700" y="4851400"/>
          <p14:tracePt t="28683" x="2640013" y="4840288"/>
          <p14:tracePt t="28686" x="2606675" y="4829175"/>
          <p14:tracePt t="28700" x="2560638" y="4818063"/>
          <p14:tracePt t="28702" x="2525713" y="4806950"/>
          <p14:tracePt t="28717" x="2479675" y="4806950"/>
          <p14:tracePt t="28718" x="2439988" y="4794250"/>
          <p14:tracePt t="28734" x="2349500" y="4778375"/>
          <p14:tracePt t="28742" x="2303463" y="4765675"/>
          <p14:tracePt t="28750" x="2251075" y="4754563"/>
          <p14:tracePt t="28761" x="2228850" y="4754563"/>
          <p14:tracePt t="28767" x="2182813" y="4754563"/>
          <p14:tracePt t="28775" x="2149475" y="4754563"/>
          <p14:tracePt t="28784" x="2125663" y="4754563"/>
          <p14:tracePt t="28789" x="2085975" y="4754563"/>
          <p14:tracePt t="28800" x="2063750" y="4754563"/>
          <p14:tracePt t="28805" x="2039938" y="4754563"/>
          <p14:tracePt t="28817" x="2017713" y="4754563"/>
          <p14:tracePt t="28821" x="1993900" y="4754563"/>
          <p14:tracePt t="28834" x="1971675" y="4765675"/>
          <p14:tracePt t="28837" x="1960563" y="4765675"/>
          <p14:tracePt t="28850" x="1936750" y="4778375"/>
          <p14:tracePt t="28853" x="1908175" y="4778375"/>
          <p14:tracePt t="28867" x="1897063" y="4778375"/>
          <p14:tracePt t="28869" x="1885950" y="4778375"/>
          <p14:tracePt t="28883" x="1863725" y="4778375"/>
          <p14:tracePt t="28885" x="1839913" y="4778375"/>
          <p14:tracePt t="28900" x="1828800" y="4778375"/>
          <p14:tracePt t="28901" x="1817688" y="4778375"/>
          <p14:tracePt t="28909" x="1806575" y="4778375"/>
          <p14:tracePt t="28917" x="1782763" y="4778375"/>
          <p14:tracePt t="28927" x="1771650" y="4765675"/>
          <p14:tracePt t="28934" x="1760538" y="4754563"/>
          <p14:tracePt t="28950" x="1731963" y="4754563"/>
          <p14:tracePt t="28955" x="1731963" y="4743450"/>
          <p14:tracePt t="28967" x="1720850" y="4743450"/>
          <p14:tracePt t="29067" x="1731963" y="4743450"/>
          <p14:tracePt t="29075" x="1760538" y="4743450"/>
          <p14:tracePt t="29083" x="1771650" y="4754563"/>
          <p14:tracePt t="29093" x="1806575" y="4765675"/>
          <p14:tracePt t="29098" x="1828800" y="4765675"/>
          <p14:tracePt t="29106" x="1863725" y="4778375"/>
          <p14:tracePt t="29114" x="1897063" y="4778375"/>
          <p14:tracePt t="29122" x="1949450" y="4794250"/>
          <p14:tracePt t="29130" x="1993900" y="4794250"/>
          <p14:tracePt t="29138" x="2051050" y="4794250"/>
          <p14:tracePt t="29145" x="2114550" y="4794250"/>
          <p14:tracePt t="29153" x="2182813" y="4794250"/>
          <p14:tracePt t="29162" x="2263775" y="4794250"/>
          <p14:tracePt t="29169" x="2336800" y="4794250"/>
          <p14:tracePt t="29177" x="2417763" y="4794250"/>
          <p14:tracePt t="29185" x="2514600" y="4794250"/>
          <p14:tracePt t="29196" x="2593975" y="4794250"/>
          <p14:tracePt t="29201" x="2657475" y="4794250"/>
          <p14:tracePt t="29217" x="2692400" y="4794250"/>
          <p14:tracePt t="29218" x="2749550" y="4794250"/>
          <p14:tracePt t="29228" x="2782888" y="4794250"/>
          <p14:tracePt t="29234" x="2806700" y="4794250"/>
          <p14:tracePt t="29242" x="2828925" y="4794250"/>
          <p14:tracePt t="29250" x="2846388" y="4794250"/>
          <p14:tracePt t="29256" x="2857500" y="4794250"/>
          <p14:tracePt t="29312" x="2846388" y="4778375"/>
          <p14:tracePt t="29668" x="2828925" y="4778375"/>
          <p14:tracePt t="29676" x="2782888" y="4778375"/>
          <p14:tracePt t="29684" x="2736850" y="4765675"/>
          <p14:tracePt t="29694" x="2679700" y="4754563"/>
          <p14:tracePt t="29701" x="2606675" y="4743450"/>
          <p14:tracePt t="29709" x="2549525" y="4743450"/>
          <p14:tracePt t="29716" x="2463800" y="4732338"/>
          <p14:tracePt t="29727" x="2393950" y="4732338"/>
          <p14:tracePt t="29732" x="2314575" y="4732338"/>
          <p14:tracePt t="29739" x="2239963" y="4732338"/>
          <p14:tracePt t="29751" x="2160588" y="4732338"/>
          <p14:tracePt t="29766" x="2085975" y="4732338"/>
          <p14:tracePt t="29767" x="2028825" y="4732338"/>
          <p14:tracePt t="29789" x="1971675" y="4732338"/>
          <p14:tracePt t="29792" x="1897063" y="4732338"/>
          <p14:tracePt t="29805" x="1839913" y="4732338"/>
          <p14:tracePt t="29815" x="1817688" y="4732338"/>
          <p14:tracePt t="29819" x="1806575" y="4732338"/>
          <p14:tracePt t="29842" x="1793875" y="4732338"/>
          <p14:tracePt t="29859" x="1793875" y="4721225"/>
          <p14:tracePt t="29906" x="1806575" y="4721225"/>
          <p14:tracePt t="29921" x="1817688" y="4721225"/>
          <p14:tracePt t="29929" x="1839913" y="4721225"/>
          <p14:tracePt t="29937" x="1851025" y="4721225"/>
          <p14:tracePt t="29945" x="1885950" y="4721225"/>
          <p14:tracePt t="29953" x="1908175" y="4732338"/>
          <p14:tracePt t="29961" x="1960563" y="4732338"/>
          <p14:tracePt t="29969" x="2006600" y="4743450"/>
          <p14:tracePt t="29977" x="2039938" y="4754563"/>
          <p14:tracePt t="29985" x="2097088" y="4765675"/>
          <p14:tracePt t="29994" x="2171700" y="4794250"/>
          <p14:tracePt t="30001" x="2228850" y="4806950"/>
          <p14:tracePt t="30009" x="2303463" y="4818063"/>
          <p14:tracePt t="30018" x="2371725" y="4829175"/>
          <p14:tracePt t="30028" x="2428875" y="4840288"/>
          <p14:tracePt t="30035" x="2492375" y="4851400"/>
          <p14:tracePt t="30041" x="2549525" y="4851400"/>
          <p14:tracePt t="30051" x="2606675" y="4851400"/>
          <p14:tracePt t="30056" x="2657475" y="4851400"/>
          <p14:tracePt t="30068" x="2679700" y="4851400"/>
          <p14:tracePt t="30072" x="2714625" y="4851400"/>
          <p14:tracePt t="30085" x="2736850" y="4851400"/>
          <p14:tracePt t="30088" x="2771775" y="4840288"/>
          <p14:tracePt t="30101" x="2794000" y="4829175"/>
          <p14:tracePt t="30104" x="2806700" y="4829175"/>
          <p14:tracePt t="30118" x="2828925" y="4818063"/>
          <p14:tracePt t="30120" x="2846388" y="4818063"/>
          <p14:tracePt t="30135" x="2857500" y="4818063"/>
          <p14:tracePt t="30143" x="2868613" y="4818063"/>
          <p14:tracePt t="30175" x="2868613" y="4806950"/>
          <p14:tracePt t="30800" x="2857500" y="4806950"/>
          <p14:tracePt t="30809" x="2828925" y="4794250"/>
          <p14:tracePt t="30816" x="2817813" y="4794250"/>
          <p14:tracePt t="30828" x="2806700" y="4778375"/>
          <p14:tracePt t="30832" x="2771775" y="4778375"/>
          <p14:tracePt t="30840" x="2736850" y="4778375"/>
          <p14:tracePt t="30848" x="2703513" y="4778375"/>
          <p14:tracePt t="30856" x="2640013" y="4778375"/>
          <p14:tracePt t="30864" x="2593975" y="4778375"/>
          <p14:tracePt t="30871" x="2536825" y="4794250"/>
          <p14:tracePt t="30879" x="2463800" y="4818063"/>
          <p14:tracePt t="30887" x="2406650" y="4840288"/>
          <p14:tracePt t="30895" x="2336800" y="4864100"/>
          <p14:tracePt t="30903" x="2263775" y="4886325"/>
          <p14:tracePt t="30911" x="2206625" y="4897438"/>
          <p14:tracePt t="30919" x="2149475" y="4921250"/>
          <p14:tracePt t="30928" x="2085975" y="4943475"/>
          <p14:tracePt t="30936" x="2063750" y="4954588"/>
          <p14:tracePt t="30943" x="2017713" y="4983163"/>
          <p14:tracePt t="30952" x="1982788" y="4994275"/>
          <p14:tracePt t="30961" x="1949450" y="5018088"/>
          <p14:tracePt t="30968" x="1925638" y="5029200"/>
          <p14:tracePt t="30975" x="1885950" y="5040313"/>
          <p14:tracePt t="30985" x="1863725" y="5064125"/>
          <p14:tracePt t="30994" x="1839913" y="5064125"/>
          <p14:tracePt t="31002" x="1817688" y="5075238"/>
          <p14:tracePt t="31008" x="1793875" y="5086350"/>
          <p14:tracePt t="31018" x="1771650" y="5086350"/>
          <p14:tracePt t="31028" x="1760538" y="5097463"/>
          <p14:tracePt t="31037" x="1731963" y="5097463"/>
          <p14:tracePt t="31043" x="1708150" y="5097463"/>
          <p14:tracePt t="31062" x="1697038" y="5097463"/>
          <p14:tracePt t="31063" x="1685925" y="5097463"/>
          <p14:tracePt t="31071" x="1674813" y="5097463"/>
          <p14:tracePt t="31086" x="1663700" y="5097463"/>
          <p14:tracePt t="31093" x="1651000" y="5097463"/>
          <p14:tracePt t="31102" x="1639888" y="5097463"/>
          <p14:tracePt t="31133" x="1628775" y="5097463"/>
          <p14:tracePt t="31212" x="1617663" y="5086350"/>
          <p14:tracePt t="31220" x="1617663" y="5075238"/>
          <p14:tracePt t="31228" x="1606550" y="5075238"/>
          <p14:tracePt t="31236" x="1593850" y="5064125"/>
          <p14:tracePt t="31245" x="1593850" y="5051425"/>
          <p14:tracePt t="31252" x="1582738" y="5029200"/>
          <p14:tracePt t="31260" x="1582738" y="5018088"/>
          <p14:tracePt t="31268" x="1571625" y="5006975"/>
          <p14:tracePt t="31279" x="1560513" y="4972050"/>
          <p14:tracePt t="31293" x="1543050" y="4932363"/>
          <p14:tracePt t="31294" x="1543050" y="4921250"/>
          <p14:tracePt t="31300" x="1543050" y="4886325"/>
          <p14:tracePt t="31311" x="1531938" y="4864100"/>
          <p14:tracePt t="31315" x="1531938" y="4829175"/>
          <p14:tracePt t="31325" x="1520825" y="4806950"/>
          <p14:tracePt t="31331" x="1520825" y="4778375"/>
          <p14:tracePt t="31342" x="1520825" y="4765675"/>
          <p14:tracePt t="31353" x="1520825" y="4754563"/>
          <p14:tracePt t="31361" x="1520825" y="4743450"/>
          <p14:tracePt t="31376" x="1520825" y="4732338"/>
          <p14:tracePt t="31394" x="1520825" y="4721225"/>
          <p14:tracePt t="31419" x="1520825" y="4708525"/>
          <p14:tracePt t="31436" x="1531938" y="4697413"/>
          <p14:tracePt t="31452" x="1543050" y="4697413"/>
          <p14:tracePt t="31475" x="1560513" y="4697413"/>
          <p14:tracePt t="31537" x="1571625" y="4697413"/>
          <p14:tracePt t="31608" x="1582738" y="4697413"/>
          <p14:tracePt t="31687" x="1593850" y="4697413"/>
          <p14:tracePt t="31695" x="1593850" y="4686300"/>
          <p14:tracePt t="31774" x="1606550" y="4686300"/>
          <p14:tracePt t="31830" x="1617663" y="4686300"/>
          <p14:tracePt t="32558" x="1628775" y="4686300"/>
          <p14:tracePt t="32566" x="1639888" y="4686300"/>
          <p14:tracePt t="32577" x="1651000" y="4686300"/>
          <p14:tracePt t="32582" x="1663700" y="4686300"/>
          <p14:tracePt t="32590" x="1674813" y="4686300"/>
          <p14:tracePt t="32605" x="1685925" y="4686300"/>
          <p14:tracePt t="32613" x="1697038" y="4686300"/>
          <p14:tracePt t="32621" x="1708150" y="4686300"/>
          <p14:tracePt t="32629" x="1720850" y="4686300"/>
          <p14:tracePt t="32645" x="1731963" y="4686300"/>
          <p14:tracePt t="32661" x="1749425" y="4686300"/>
          <p14:tracePt t="32700" x="1760538" y="4686300"/>
          <p14:tracePt t="32716" x="1760538" y="4697413"/>
          <p14:tracePt t="32756" x="1771650" y="4697413"/>
          <p14:tracePt t="32780" x="1771650" y="4708525"/>
          <p14:tracePt t="32795" x="1782763" y="4708525"/>
          <p14:tracePt t="32835" x="1782763" y="4721225"/>
          <p14:tracePt t="32859" x="1793875" y="4721225"/>
          <p14:tracePt t="32882" x="1793875" y="4732338"/>
          <p14:tracePt t="32914" x="1806575" y="4732338"/>
          <p14:tracePt t="33009" x="1806575" y="4743450"/>
          <p14:tracePt t="33017" x="1817688" y="4743450"/>
          <p14:tracePt t="33405" x="1817688" y="4754563"/>
          <p14:tracePt t="33429" x="1817688" y="4765675"/>
          <p14:tracePt t="33444" x="1817688" y="4778375"/>
          <p14:tracePt t="33468" x="1817688" y="4794250"/>
          <p14:tracePt t="33500" x="1817688" y="4806950"/>
          <p14:tracePt t="33516" x="1828800" y="4806950"/>
          <p14:tracePt t="33532" x="1839913" y="4806950"/>
          <p14:tracePt t="33555" x="1851025" y="4806950"/>
          <p14:tracePt t="33579" x="1863725" y="4806950"/>
          <p14:tracePt t="33619" x="1874838" y="4806950"/>
          <p14:tracePt t="33627" x="1874838" y="4818063"/>
          <p14:tracePt t="33635" x="1885950" y="4818063"/>
          <p14:tracePt t="33643" x="1908175" y="4818063"/>
          <p14:tracePt t="33650" x="1925638" y="4818063"/>
          <p14:tracePt t="33661" x="1949450" y="4818063"/>
          <p14:tracePt t="33666" x="1971675" y="4818063"/>
          <p14:tracePt t="33675" x="1982788" y="4818063"/>
          <p14:tracePt t="33682" x="2006600" y="4818063"/>
          <p14:tracePt t="33694" x="2028825" y="4818063"/>
          <p14:tracePt t="33698" x="2063750" y="4818063"/>
          <p14:tracePt t="33706" x="2097088" y="4818063"/>
          <p14:tracePt t="33714" x="2136775" y="4818063"/>
          <p14:tracePt t="33722" x="2171700" y="4829175"/>
          <p14:tracePt t="33730" x="2217738" y="4829175"/>
          <p14:tracePt t="33738" x="2251075" y="4840288"/>
          <p14:tracePt t="33746" x="2292350" y="4840288"/>
          <p14:tracePt t="33755" x="2325688" y="4851400"/>
          <p14:tracePt t="33761" x="2360613" y="4851400"/>
          <p14:tracePt t="33771" x="2382838" y="4851400"/>
          <p14:tracePt t="33779" x="2406650" y="4864100"/>
          <p14:tracePt t="33788" x="2428875" y="4864100"/>
          <p14:tracePt t="33793" x="2439988" y="4864100"/>
          <p14:tracePt t="33811" x="2451100" y="4864100"/>
          <p14:tracePt t="33825" x="2463800" y="4864100"/>
          <p14:tracePt t="34213" x="2451100" y="4864100"/>
          <p14:tracePt t="34221" x="2439988" y="4864100"/>
          <p14:tracePt t="34229" x="2428875" y="4875213"/>
          <p14:tracePt t="34237" x="2417763" y="4886325"/>
          <p14:tracePt t="34244" x="2406650" y="4897438"/>
          <p14:tracePt t="34252" x="2393950" y="4897438"/>
          <p14:tracePt t="34261" x="2371725" y="4908550"/>
          <p14:tracePt t="34268" x="2336800" y="4921250"/>
          <p14:tracePt t="34280" x="2303463" y="4932363"/>
          <p14:tracePt t="34284" x="2263775" y="4943475"/>
          <p14:tracePt t="34292" x="2239963" y="4943475"/>
          <p14:tracePt t="34300" x="2217738" y="4943475"/>
          <p14:tracePt t="34311" x="2182813" y="4943475"/>
          <p14:tracePt t="34316" x="2149475" y="4943475"/>
          <p14:tracePt t="34325" x="2125663" y="4943475"/>
          <p14:tracePt t="34331" x="2114550" y="4943475"/>
          <p14:tracePt t="34339" x="2085975" y="4943475"/>
          <p14:tracePt t="34347" x="2074863" y="4943475"/>
          <p14:tracePt t="34355" x="2063750" y="4943475"/>
          <p14:tracePt t="34363" x="2051050" y="4943475"/>
          <p14:tracePt t="34379" x="2039938" y="4943475"/>
          <p14:tracePt t="34402" x="2028825" y="4943475"/>
          <p14:tracePt t="34411" x="2028825" y="4932363"/>
          <p14:tracePt t="34521" x="2039938" y="4921250"/>
          <p14:tracePt t="34534" x="2051050" y="4921250"/>
          <p14:tracePt t="34538" x="2074863" y="4921250"/>
          <p14:tracePt t="34547" x="2114550" y="4921250"/>
          <p14:tracePt t="34555" x="2149475" y="4921250"/>
          <p14:tracePt t="34561" x="2182813" y="4921250"/>
          <p14:tracePt t="34572" x="2228850" y="4921250"/>
          <p14:tracePt t="34578" x="2292350" y="4921250"/>
          <p14:tracePt t="34588" x="2349500" y="4921250"/>
          <p14:tracePt t="34592" x="2393950" y="4921250"/>
          <p14:tracePt t="34605" x="2451100" y="4921250"/>
          <p14:tracePt t="34611" x="2514600" y="4908550"/>
          <p14:tracePt t="34621" x="2571750" y="4897438"/>
          <p14:tracePt t="34626" x="2640013" y="4886325"/>
          <p14:tracePt t="34638" x="2703513" y="4875213"/>
          <p14:tracePt t="34644" x="2760663" y="4864100"/>
          <p14:tracePt t="34655" x="2806700" y="4851400"/>
          <p14:tracePt t="34658" x="2857500" y="4829175"/>
          <p14:tracePt t="34672" x="2868613" y="4818063"/>
          <p14:tracePt t="34672" x="2914650" y="4806950"/>
          <p14:tracePt t="34680" x="2949575" y="4794250"/>
          <p14:tracePt t="34688" x="2971800" y="4778375"/>
          <p14:tracePt t="34695" x="2994025" y="4765675"/>
          <p14:tracePt t="34705" x="3022600" y="4765675"/>
          <p14:tracePt t="34712" x="3035300" y="4754563"/>
          <p14:tracePt t="34722" x="3046413" y="4743450"/>
          <p14:tracePt t="34727" x="3057525" y="4743450"/>
          <p14:tracePt t="34738" x="3068638" y="4743450"/>
          <p14:tracePt t="34755" x="3079750" y="4743450"/>
          <p14:tracePt t="34759" x="3092450" y="4743450"/>
          <p14:tracePt t="35044" x="3114675" y="4743450"/>
          <p14:tracePt t="35052" x="3136900" y="4743450"/>
          <p14:tracePt t="35060" x="3182938" y="4743450"/>
          <p14:tracePt t="35067" x="3279775" y="4743450"/>
          <p14:tracePt t="35078" x="3371850" y="4743450"/>
          <p14:tracePt t="35084" x="3422650" y="4743450"/>
          <p14:tracePt t="35094" x="3514725" y="4743450"/>
          <p14:tracePt t="35100" x="3600450" y="4743450"/>
          <p14:tracePt t="35108" x="3692525" y="4743450"/>
          <p14:tracePt t="35115" x="3789363" y="4743450"/>
          <p14:tracePt t="35123" x="3868738" y="4732338"/>
          <p14:tracePt t="35131" x="3925888" y="4697413"/>
          <p14:tracePt t="35139" x="3989388" y="4675188"/>
          <p14:tracePt t="35147" x="4046538" y="4640263"/>
          <p14:tracePt t="35155" x="4092575" y="4618038"/>
          <p14:tracePt t="35163" x="4103688" y="4589463"/>
          <p14:tracePt t="35172" x="4143375" y="4578350"/>
          <p14:tracePt t="35178" x="4178300" y="4554538"/>
          <p14:tracePt t="35186" x="4200525" y="4543425"/>
          <p14:tracePt t="35195" x="4211638" y="4532313"/>
          <p14:tracePt t="35202" x="4235450" y="4532313"/>
          <p14:tracePt t="35210" x="4246563" y="4521200"/>
          <p14:tracePt t="35218" x="4257675" y="4521200"/>
          <p14:tracePt t="35234" x="4268788" y="4521200"/>
          <p14:tracePt t="35250" x="4268788" y="4508500"/>
          <p14:tracePt t="35261" x="4279900" y="4508500"/>
          <p14:tracePt t="35281" x="4279900" y="4497388"/>
          <p14:tracePt t="35289" x="4268788" y="4486275"/>
          <p14:tracePt t="35297" x="4246563" y="4475163"/>
          <p14:tracePt t="35306" x="4211638" y="4464050"/>
          <p14:tracePt t="35313" x="4154488" y="4429125"/>
          <p14:tracePt t="35321" x="4068763" y="4400550"/>
          <p14:tracePt t="35329" x="3989388" y="4365625"/>
          <p14:tracePt t="35337" x="3925888" y="4343400"/>
          <p14:tracePt t="35345" x="3765550" y="4297363"/>
          <p14:tracePt t="35353" x="3646488" y="4275138"/>
          <p14:tracePt t="35361" x="3578225" y="4264025"/>
          <p14:tracePt t="35369" x="3457575" y="4264025"/>
          <p14:tracePt t="35376" x="3360738" y="4251325"/>
          <p14:tracePt t="35384" x="3257550" y="4251325"/>
          <p14:tracePt t="35395" x="3160713" y="4251325"/>
          <p14:tracePt t="35400" x="3079750" y="4251325"/>
          <p14:tracePt t="35409" x="2994025" y="4251325"/>
          <p14:tracePt t="35416" x="2925763" y="4251325"/>
          <p14:tracePt t="35428" x="2903538" y="4264025"/>
          <p14:tracePt t="35432" x="2846388" y="4264025"/>
          <p14:tracePt t="35442" x="2806700" y="4275138"/>
          <p14:tracePt t="35448" x="2771775" y="4286250"/>
          <p14:tracePt t="35461" x="2736850" y="4286250"/>
          <p14:tracePt t="35464" x="2714625" y="4286250"/>
          <p14:tracePt t="35475" x="2703513" y="4286250"/>
          <p14:tracePt t="35479" x="2692400" y="4297363"/>
          <p14:tracePt t="35535" x="2703513" y="4297363"/>
          <p14:tracePt t="35543" x="2725738" y="4297363"/>
          <p14:tracePt t="35551" x="2760663" y="4286250"/>
          <p14:tracePt t="35561" x="2782888" y="4286250"/>
          <p14:tracePt t="35567" x="2817813" y="4275138"/>
          <p14:tracePt t="35575" x="2857500" y="4264025"/>
          <p14:tracePt t="35582" x="2903538" y="4264025"/>
          <p14:tracePt t="35594" x="2914650" y="4251325"/>
          <p14:tracePt t="35598" x="2949575" y="4251325"/>
          <p14:tracePt t="35606" x="2982913" y="4235450"/>
          <p14:tracePt t="35614" x="3022600" y="4235450"/>
          <p14:tracePt t="35626" x="3046413" y="4235450"/>
          <p14:tracePt t="35630" x="3057525" y="4235450"/>
          <p14:tracePt t="35639" x="3068638" y="4235450"/>
          <p14:tracePt t="35653" x="3079750" y="4235450"/>
          <p14:tracePt t="35669" x="3079750" y="4222750"/>
          <p14:tracePt t="35685" x="3057525" y="4222750"/>
          <p14:tracePt t="35693" x="3035300" y="4211638"/>
          <p14:tracePt t="35701" x="2994025" y="4200525"/>
          <p14:tracePt t="35711" x="2960688" y="4200525"/>
          <p14:tracePt t="35717" x="2936875" y="4189413"/>
          <p14:tracePt t="35726" x="2903538" y="4189413"/>
          <p14:tracePt t="35732" x="2879725" y="4189413"/>
          <p14:tracePt t="35744" x="2846388" y="4178300"/>
          <p14:tracePt t="35749" x="2828925" y="4178300"/>
          <p14:tracePt t="35756" x="2806700" y="4178300"/>
          <p14:tracePt t="35764" x="2782888" y="4178300"/>
          <p14:tracePt t="35773" x="2771775" y="4165600"/>
          <p14:tracePt t="35780" x="2760663" y="4165600"/>
          <p14:tracePt t="35789" x="2749550" y="4165600"/>
          <p14:tracePt t="35796" x="2736850" y="4165600"/>
          <p14:tracePt t="35804" x="2725738" y="4154488"/>
          <p14:tracePt t="35812" x="2714625" y="4154488"/>
          <p14:tracePt t="35820" x="2703513" y="4154488"/>
          <p14:tracePt t="35835" x="2692400" y="4154488"/>
          <p14:tracePt t="35859" x="2692400" y="4165600"/>
          <p14:tracePt t="35867" x="2692400" y="4178300"/>
          <p14:tracePt t="35875" x="2692400" y="4189413"/>
          <p14:tracePt t="35886" x="2692400" y="4211638"/>
          <p14:tracePt t="35893" x="2692400" y="4222750"/>
          <p14:tracePt t="35899" x="2692400" y="4235450"/>
          <p14:tracePt t="35911" x="2692400" y="4251325"/>
          <p14:tracePt t="35925" x="2692400" y="4264025"/>
          <p14:tracePt t="35939" x="2679700" y="4275138"/>
          <p14:tracePt t="35947" x="2657475" y="4286250"/>
          <p14:tracePt t="35955" x="2628900" y="4286250"/>
          <p14:tracePt t="35962" x="2606675" y="4308475"/>
          <p14:tracePt t="35970" x="2560638" y="4343400"/>
          <p14:tracePt t="35978" x="2525713" y="4378325"/>
          <p14:tracePt t="35986" x="2463800" y="4440238"/>
          <p14:tracePt t="35994" x="2428875" y="4497388"/>
          <p14:tracePt t="36002" x="2371725" y="4554538"/>
          <p14:tracePt t="36011" x="2325688" y="4629150"/>
          <p14:tracePt t="36018" x="2274888" y="4675188"/>
          <p14:tracePt t="36026" x="2239963" y="4721225"/>
          <p14:tracePt t="36034" x="2217738" y="4743450"/>
          <p14:tracePt t="36044" x="2182813" y="4778375"/>
          <p14:tracePt t="36049" x="2160588" y="4806950"/>
          <p14:tracePt t="36059" x="2136775" y="4840288"/>
          <p14:tracePt t="36065" x="2114550" y="4851400"/>
          <p14:tracePt t="36077" x="2097088" y="4864100"/>
          <p14:tracePt t="36081" x="2085975" y="4875213"/>
          <p14:tracePt t="36092" x="2074863" y="4886325"/>
          <p14:tracePt t="36097" x="2063750" y="4897438"/>
          <p14:tracePt t="36106" x="2063750" y="4908550"/>
          <p14:tracePt t="36113" x="2051050" y="4921250"/>
          <p14:tracePt t="36128" x="2039938" y="4932363"/>
          <p14:tracePt t="36140" x="2028825" y="4932363"/>
          <p14:tracePt t="36153" x="2017713" y="4943475"/>
          <p14:tracePt t="36164" x="2006600" y="4943475"/>
          <p14:tracePt t="36170" x="1993900" y="4943475"/>
          <p14:tracePt t="36184" x="1982788" y="4943475"/>
          <p14:tracePt t="36195" x="1971675" y="4943475"/>
          <p14:tracePt t="36200" x="1960563" y="4943475"/>
          <p14:tracePt t="36216" x="1949450" y="4943475"/>
          <p14:tracePt t="36227" x="1936750" y="4943475"/>
          <p14:tracePt t="36232" x="1925638" y="4943475"/>
          <p14:tracePt t="36240" x="1908175" y="4943475"/>
          <p14:tracePt t="36247" x="1897063" y="4943475"/>
          <p14:tracePt t="36256" x="1885950" y="4943475"/>
          <p14:tracePt t="36264" x="1874838" y="4943475"/>
          <p14:tracePt t="36271" x="1863725" y="4943475"/>
          <p14:tracePt t="36295" x="1851025" y="4943475"/>
          <p14:tracePt t="36327" x="1851025" y="4932363"/>
          <p14:tracePt t="36359" x="1851025" y="4921250"/>
          <p14:tracePt t="36382" x="1863725" y="4908550"/>
          <p14:tracePt t="36393" x="1863725" y="4897438"/>
          <p14:tracePt t="36398" x="1874838" y="4897438"/>
          <p14:tracePt t="36406" x="1885950" y="4875213"/>
          <p14:tracePt t="36413" x="1897063" y="4875213"/>
          <p14:tracePt t="36423" x="1908175" y="4864100"/>
          <p14:tracePt t="36430" x="1949450" y="4851400"/>
          <p14:tracePt t="36440" x="1971675" y="4851400"/>
          <p14:tracePt t="36446" x="1993900" y="4851400"/>
          <p14:tracePt t="36458" x="2039938" y="4840288"/>
          <p14:tracePt t="36461" x="2063750" y="4840288"/>
          <p14:tracePt t="36473" x="2085975" y="4840288"/>
          <p14:tracePt t="36478" x="2125663" y="4840288"/>
          <p14:tracePt t="36490" x="2149475" y="4829175"/>
          <p14:tracePt t="36494" x="2171700" y="4829175"/>
          <p14:tracePt t="36507" x="2193925" y="4829175"/>
          <p14:tracePt t="36512" x="2217738" y="4829175"/>
          <p14:tracePt t="36523" x="2239963" y="4818063"/>
          <p14:tracePt t="36526" x="2263775" y="4818063"/>
          <p14:tracePt t="36544" x="2274888" y="4806950"/>
          <p14:tracePt t="36545" x="2314575" y="4806950"/>
          <p14:tracePt t="36548" x="2349500" y="4806950"/>
          <p14:tracePt t="36558" x="2360613" y="4806950"/>
          <p14:tracePt t="36564" x="2417763" y="4806950"/>
          <p14:tracePt t="36573" x="2428875" y="4806950"/>
          <p14:tracePt t="36580" x="2451100" y="4806950"/>
          <p14:tracePt t="36590" x="2492375" y="4806950"/>
          <p14:tracePt t="36596" x="2503488" y="4806950"/>
          <p14:tracePt t="36606" x="2525713" y="4806950"/>
          <p14:tracePt t="36612" x="2536825" y="4806950"/>
          <p14:tracePt t="36623" x="2549525" y="4806950"/>
          <p14:tracePt t="36627" x="2560638" y="4806950"/>
          <p14:tracePt t="36659" x="2571750" y="4806950"/>
          <p14:tracePt t="36667" x="2571750" y="4794250"/>
          <p14:tracePt t="37585" x="2560638" y="4794250"/>
          <p14:tracePt t="37593" x="2536825" y="4806950"/>
          <p14:tracePt t="37601" x="2514600" y="4818063"/>
          <p14:tracePt t="37612" x="2492375" y="4829175"/>
          <p14:tracePt t="37617" x="2451100" y="4829175"/>
          <p14:tracePt t="37625" x="2428875" y="4840288"/>
          <p14:tracePt t="37633" x="2382838" y="4840288"/>
          <p14:tracePt t="37644" x="2325688" y="4840288"/>
          <p14:tracePt t="37649" x="2251075" y="4840288"/>
          <p14:tracePt t="37658" x="2182813" y="4829175"/>
          <p14:tracePt t="37665" x="2125663" y="4806950"/>
          <p14:tracePt t="37672" x="2063750" y="4778375"/>
          <p14:tracePt t="37681" x="2006600" y="4754563"/>
          <p14:tracePt t="37688" x="1949450" y="4732338"/>
          <p14:tracePt t="37696" x="1925638" y="4721225"/>
          <p14:tracePt t="37704" x="1874838" y="4697413"/>
          <p14:tracePt t="37712" x="1839913" y="4686300"/>
          <p14:tracePt t="37720" x="1817688" y="4675188"/>
          <p14:tracePt t="37728" x="1793875" y="4651375"/>
          <p14:tracePt t="37736" x="1771650" y="4651375"/>
          <p14:tracePt t="37744" x="1749425" y="4640263"/>
          <p14:tracePt t="37752" x="1731963" y="4640263"/>
          <p14:tracePt t="37765" x="1720850" y="4640263"/>
          <p14:tracePt t="37771" x="1708150" y="4640263"/>
          <p14:tracePt t="37776" x="1697038" y="4640263"/>
          <p14:tracePt t="37795" x="1685925" y="4640263"/>
          <p14:tracePt t="37815" x="1674813" y="4640263"/>
          <p14:tracePt t="37878" x="1663700" y="4640263"/>
          <p14:tracePt t="37973" x="1651000" y="4640263"/>
          <p14:tracePt t="38021" x="1639888" y="4640263"/>
          <p14:tracePt t="38053" x="1639888" y="4651375"/>
          <p14:tracePt t="38084" x="1639888" y="4664075"/>
          <p14:tracePt t="38095" x="1663700" y="4686300"/>
          <p14:tracePt t="38101" x="1685925" y="4686300"/>
          <p14:tracePt t="38109" x="1720850" y="4708525"/>
          <p14:tracePt t="38116" x="1771650" y="4721225"/>
          <p14:tracePt t="38128" x="1817688" y="4743450"/>
          <p14:tracePt t="38132" x="1885950" y="4778375"/>
          <p14:tracePt t="38142" x="1960563" y="4806950"/>
          <p14:tracePt t="38147" x="2039938" y="4818063"/>
          <p14:tracePt t="38155" x="2136775" y="4851400"/>
          <p14:tracePt t="38163" x="2274888" y="4886325"/>
          <p14:tracePt t="38171" x="2336800" y="4886325"/>
          <p14:tracePt t="38179" x="2428875" y="4897438"/>
          <p14:tracePt t="38187" x="2525713" y="4908550"/>
          <p14:tracePt t="38195" x="2628900" y="4921250"/>
          <p14:tracePt t="38203" x="2714625" y="4921250"/>
          <p14:tracePt t="38211" x="2794000" y="4921250"/>
          <p14:tracePt t="38219" x="2879725" y="4921250"/>
          <p14:tracePt t="38228" x="2914650" y="4921250"/>
          <p14:tracePt t="38234" x="2960688" y="4921250"/>
          <p14:tracePt t="38243" x="3022600" y="4921250"/>
          <p14:tracePt t="38250" x="3057525" y="4921250"/>
          <p14:tracePt t="38262" x="3092450" y="4921250"/>
          <p14:tracePt t="38266" x="3125788" y="4921250"/>
          <p14:tracePt t="38276" x="3136900" y="4921250"/>
          <p14:tracePt t="38282" x="3160713" y="4908550"/>
          <p14:tracePt t="38296" x="3171825" y="4908550"/>
          <p14:tracePt t="38299" x="3182938" y="4897438"/>
          <p14:tracePt t="38311" x="3194050" y="4886325"/>
          <p14:tracePt t="38326" x="3211513" y="4875213"/>
          <p14:tracePt t="38330" x="3211513" y="4864100"/>
          <p14:tracePt t="38345" x="3211513" y="4851400"/>
          <p14:tracePt t="38346" x="3211513" y="4840288"/>
          <p14:tracePt t="38353" x="3211513" y="4829175"/>
          <p14:tracePt t="38361" x="3211513" y="4818063"/>
          <p14:tracePt t="38369" x="3194050" y="4806950"/>
          <p14:tracePt t="38379" x="3171825" y="4794250"/>
          <p14:tracePt t="38385" x="3136900" y="4794250"/>
          <p14:tracePt t="38393" x="3103563" y="4778375"/>
          <p14:tracePt t="38401" x="3046413" y="4765675"/>
          <p14:tracePt t="38412" x="3006725" y="4765675"/>
          <p14:tracePt t="38417" x="2949575" y="4765675"/>
          <p14:tracePt t="38427" x="2892425" y="4765675"/>
          <p14:tracePt t="38432" x="2828925" y="4765675"/>
          <p14:tracePt t="38445" x="2782888" y="4765675"/>
          <p14:tracePt t="38449" x="2736850" y="4765675"/>
          <p14:tracePt t="38459" x="2679700" y="4765675"/>
          <p14:tracePt t="38464" x="2628900" y="4778375"/>
          <p14:tracePt t="38478" x="2582863" y="4794250"/>
          <p14:tracePt t="38481" x="2560638" y="4794250"/>
          <p14:tracePt t="38492" x="2514600" y="4806950"/>
          <p14:tracePt t="38496" x="2479675" y="4818063"/>
          <p14:tracePt t="38512" x="2451100" y="4818063"/>
          <p14:tracePt t="38513" x="2428875" y="4829175"/>
          <p14:tracePt t="38520" x="2417763" y="4829175"/>
          <p14:tracePt t="38527" x="2406650" y="4829175"/>
          <p14:tracePt t="38536" x="2393950" y="4829175"/>
          <p14:tracePt t="38575" x="2428875" y="4829175"/>
          <p14:tracePt t="38583" x="2463800" y="4829175"/>
          <p14:tracePt t="38596" x="2514600" y="4818063"/>
          <p14:tracePt t="38599" x="2560638" y="4806950"/>
          <p14:tracePt t="38609" x="2617788" y="4794250"/>
          <p14:tracePt t="38615" x="2679700" y="4778375"/>
          <p14:tracePt t="38622" x="2703513" y="4765675"/>
          <p14:tracePt t="38631" x="2782888" y="4754563"/>
          <p14:tracePt t="38638" x="2817813" y="4754563"/>
          <p14:tracePt t="43280" x="2817813" y="4765675"/>
          <p14:tracePt t="43285" x="2817813" y="4829175"/>
          <p14:tracePt t="43296" x="2817813" y="4864100"/>
          <p14:tracePt t="43300" x="2817813" y="4908550"/>
          <p14:tracePt t="43314" x="2817813" y="4954588"/>
          <p14:tracePt t="43316" x="2817813" y="5006975"/>
          <p14:tracePt t="43322" x="2817813" y="5051425"/>
          <p14:tracePt t="43330" x="2817813" y="5097463"/>
          <p14:tracePt t="43338" x="2846388" y="5172075"/>
          <p14:tracePt t="43347" x="2879725" y="5251450"/>
          <p14:tracePt t="43353" x="2903538" y="5308600"/>
          <p14:tracePt t="43363" x="2960688" y="5407025"/>
          <p14:tracePt t="43369" x="3006725" y="5497513"/>
          <p14:tracePt t="43381" x="3022600" y="5537200"/>
          <p14:tracePt t="43397" x="3079750" y="5607050"/>
          <p14:tracePt t="43401" x="3103563" y="5640388"/>
          <p14:tracePt t="43551" x="3103563" y="5664200"/>
          <p14:tracePt t="43559" x="3057525" y="5726113"/>
          <p14:tracePt t="43567" x="3022600" y="5794375"/>
          <p14:tracePt t="43577" x="2982913" y="5868988"/>
          <p14:tracePt t="43583" x="2949575" y="5949950"/>
          <p14:tracePt t="43591" x="2903538" y="6018213"/>
          <p14:tracePt t="43598" x="2868613" y="6092825"/>
          <p14:tracePt t="43606" x="2828925" y="6161088"/>
          <p14:tracePt t="43614" x="2806700" y="6218238"/>
          <p14:tracePt t="43622" x="2736850" y="6326188"/>
          <p14:tracePt t="43630" x="2692400" y="6423025"/>
          <p14:tracePt t="43638" x="2657475" y="6515100"/>
          <p14:tracePt t="43646" x="2640013" y="6537325"/>
          <p14:tracePt t="43663" x="2606675" y="6583363"/>
          <p14:tracePt t="43664" x="2593975" y="6623050"/>
          <p14:tracePt t="43669" x="2571750" y="6646863"/>
          <p14:tracePt t="43679" x="2571750" y="6669088"/>
          <p14:tracePt t="43685" x="2560638" y="6669088"/>
          <p14:tracePt t="43696" x="2549525" y="6680200"/>
          <p14:tracePt t="43701" x="2536825" y="6680200"/>
          <p14:tracePt t="43717" x="2536825" y="6669088"/>
          <p14:tracePt t="43729" x="2525713" y="6669088"/>
          <p14:tracePt t="43733" x="2525713" y="6646863"/>
          <p14:tracePt t="43746" x="2525713" y="6623050"/>
          <p14:tracePt t="43749" x="2525713" y="6572250"/>
          <p14:tracePt t="43763" x="2525713" y="6550025"/>
          <p14:tracePt t="43765" x="2525713" y="6503988"/>
          <p14:tracePt t="43779" x="2525713" y="6457950"/>
          <p14:tracePt t="43781" x="2525713" y="6394450"/>
          <p14:tracePt t="43796" x="2525713" y="6326188"/>
          <p14:tracePt t="43797" x="2525713" y="6257925"/>
          <p14:tracePt t="43804" x="2536825" y="6194425"/>
          <p14:tracePt t="43813" x="2549525" y="6137275"/>
          <p14:tracePt t="43820" x="2571750" y="6080125"/>
          <p14:tracePt t="43829" x="2582863" y="6029325"/>
          <p14:tracePt t="43836" x="2617788" y="5994400"/>
          <p14:tracePt t="43846" x="2640013" y="5961063"/>
          <p14:tracePt t="43852" x="2679700" y="5937250"/>
          <p14:tracePt t="43863" x="2714625" y="5915025"/>
          <p14:tracePt t="43868" x="2736850" y="5915025"/>
          <p14:tracePt t="43879" x="2760663" y="5892800"/>
          <p14:tracePt t="43883" x="2817813" y="5868988"/>
          <p14:tracePt t="43896" x="2846388" y="5868988"/>
          <p14:tracePt t="43899" x="2879725" y="5868988"/>
          <p14:tracePt t="43914" x="2903538" y="5868988"/>
          <p14:tracePt t="43916" x="2936875" y="5868988"/>
          <p14:tracePt t="43930" x="2949575" y="5868988"/>
          <p14:tracePt t="43930" x="2971800" y="5868988"/>
          <p14:tracePt t="43939" x="2982913" y="5868988"/>
          <p14:tracePt t="43947" x="2994025" y="5868988"/>
          <p14:tracePt t="43955" x="3006725" y="5880100"/>
          <p14:tracePt t="43963" x="3022600" y="5880100"/>
          <p14:tracePt t="44137" x="3022600" y="5903913"/>
          <p14:tracePt t="44145" x="3006725" y="5926138"/>
          <p14:tracePt t="44153" x="3006725" y="5949950"/>
          <p14:tracePt t="44161" x="2994025" y="5972175"/>
          <p14:tracePt t="44168" x="2994025" y="5994400"/>
          <p14:tracePt t="44176" x="2982913" y="6007100"/>
          <p14:tracePt t="44187" x="2971800" y="6057900"/>
          <p14:tracePt t="44197" x="2971800" y="6080125"/>
          <p14:tracePt t="44201" x="2960688" y="6115050"/>
          <p14:tracePt t="44217" x="2949575" y="6137275"/>
          <p14:tracePt t="44218" x="2949575" y="6172200"/>
          <p14:tracePt t="44225" x="2949575" y="6183313"/>
          <p14:tracePt t="44232" x="2936875" y="6207125"/>
          <p14:tracePt t="44240" x="2925763" y="6235700"/>
          <p14:tracePt t="44248" x="2925763" y="6246813"/>
          <p14:tracePt t="44255" x="2914650" y="6257925"/>
          <p14:tracePt t="44263" x="2914650" y="6269038"/>
          <p14:tracePt t="44271" x="2903538" y="6269038"/>
          <p14:tracePt t="44280" x="2892425" y="6269038"/>
          <p14:tracePt t="44287" x="2879725" y="6280150"/>
          <p14:tracePt t="44296" x="2868613" y="6280150"/>
          <p14:tracePt t="44303" x="2857500" y="6280150"/>
          <p14:tracePt t="44313" x="2846388" y="6280150"/>
          <p14:tracePt t="44319" x="2828925" y="6280150"/>
          <p14:tracePt t="44330" x="2806700" y="6257925"/>
          <p14:tracePt t="44334" x="2794000" y="6257925"/>
          <p14:tracePt t="44346" x="2782888" y="6235700"/>
          <p14:tracePt t="44351" x="2760663" y="6218238"/>
          <p14:tracePt t="44363" x="2749550" y="6207125"/>
          <p14:tracePt t="44366" x="2736850" y="6183313"/>
          <p14:tracePt t="44380" x="2725738" y="6172200"/>
          <p14:tracePt t="44382" x="2714625" y="6149975"/>
          <p14:tracePt t="44396" x="2703513" y="6126163"/>
          <p14:tracePt t="44399" x="2703513" y="6115050"/>
          <p14:tracePt t="44413" x="2692400" y="6103938"/>
          <p14:tracePt t="44414" x="2692400" y="6092825"/>
          <p14:tracePt t="44422" x="2692400" y="6080125"/>
          <p14:tracePt t="44430" x="2692400" y="6069013"/>
          <p14:tracePt t="44437" x="2692400" y="6057900"/>
          <p14:tracePt t="44448" x="2692400" y="6040438"/>
          <p14:tracePt t="44463" x="2692400" y="6018213"/>
          <p14:tracePt t="44478" x="2703513" y="6007100"/>
          <p14:tracePt t="44485" x="2714625" y="5994400"/>
          <p14:tracePt t="44501" x="2725738" y="5983288"/>
          <p14:tracePt t="44511" x="2736850" y="5983288"/>
          <p14:tracePt t="44517" x="2749550" y="5972175"/>
          <p14:tracePt t="44526" x="2760663" y="5972175"/>
          <p14:tracePt t="44532" x="2782888" y="5961063"/>
          <p14:tracePt t="44544" x="2794000" y="5949950"/>
          <p14:tracePt t="44549" x="2817813" y="5949950"/>
          <p14:tracePt t="44556" x="2846388" y="5937250"/>
          <p14:tracePt t="44564" x="2868613" y="5926138"/>
          <p14:tracePt t="44572" x="2879725" y="5926138"/>
          <p14:tracePt t="44580" x="2914650" y="5915025"/>
          <p14:tracePt t="44588" x="2936875" y="5915025"/>
          <p14:tracePt t="44597" x="2982913" y="5903913"/>
          <p14:tracePt t="44604" x="2994025" y="5903913"/>
          <p14:tracePt t="44613" x="3035300" y="5903913"/>
          <p14:tracePt t="44619" x="3068638" y="5903913"/>
          <p14:tracePt t="44630" x="3092450" y="5903913"/>
          <p14:tracePt t="44635" x="3114675" y="5903913"/>
          <p14:tracePt t="44646" x="3136900" y="5903913"/>
          <p14:tracePt t="44651" x="3149600" y="5903913"/>
          <p14:tracePt t="44663" x="3160713" y="5903913"/>
          <p14:tracePt t="44667" x="3171825" y="5903913"/>
          <p14:tracePt t="44680" x="3182938" y="5903913"/>
          <p14:tracePt t="44865" x="3182938" y="5915025"/>
          <p14:tracePt t="44873" x="3171825" y="5926138"/>
          <p14:tracePt t="44881" x="3160713" y="5937250"/>
          <p14:tracePt t="44889" x="3136900" y="5949950"/>
          <p14:tracePt t="44897" x="3114675" y="5949950"/>
          <p14:tracePt t="44905" x="3068638" y="5961063"/>
          <p14:tracePt t="44913" x="3022600" y="5972175"/>
          <p14:tracePt t="44920" x="2960688" y="5983288"/>
          <p14:tracePt t="44930" x="2903538" y="5983288"/>
          <p14:tracePt t="44936" x="2857500" y="5983288"/>
          <p14:tracePt t="44944" x="2828925" y="5983288"/>
          <p14:tracePt t="44952" x="2782888" y="5983288"/>
          <p14:tracePt t="44961" x="2749550" y="5983288"/>
          <p14:tracePt t="44968" x="2725738" y="5983288"/>
          <p14:tracePt t="44976" x="2703513" y="5972175"/>
          <p14:tracePt t="44984" x="2692400" y="5972175"/>
          <p14:tracePt t="44997" x="2679700" y="5972175"/>
          <p14:tracePt t="45000" x="2679700" y="5961063"/>
          <p14:tracePt t="45014" x="2668588" y="5949950"/>
          <p14:tracePt t="45017" x="2668588" y="5926138"/>
          <p14:tracePt t="45031" x="2668588" y="5903913"/>
          <p14:tracePt t="45032" x="2668588" y="5851525"/>
          <p14:tracePt t="45039" x="2668588" y="5807075"/>
          <p14:tracePt t="45047" x="2668588" y="5749925"/>
          <p14:tracePt t="45055" x="2679700" y="5703888"/>
          <p14:tracePt t="45064" x="2692400" y="5675313"/>
          <p14:tracePt t="45071" x="2703513" y="5640388"/>
          <p14:tracePt t="45081" x="2725738" y="5607050"/>
          <p14:tracePt t="45087" x="2760663" y="5561013"/>
          <p14:tracePt t="45097" x="2771775" y="5549900"/>
          <p14:tracePt t="45102" x="2794000" y="5537200"/>
          <p14:tracePt t="45114" x="2817813" y="5526088"/>
          <p14:tracePt t="45118" x="2846388" y="5514975"/>
          <p14:tracePt t="45130" x="2868613" y="5514975"/>
          <p14:tracePt t="45134" x="2892425" y="5497513"/>
          <p14:tracePt t="45147" x="2914650" y="5497513"/>
          <p14:tracePt t="45150" x="2936875" y="5497513"/>
          <p14:tracePt t="45164" x="2971800" y="5497513"/>
          <p14:tracePt t="45166" x="3006725" y="5497513"/>
          <p14:tracePt t="45180" x="3046413" y="5514975"/>
          <p14:tracePt t="45183" x="3068638" y="5526088"/>
          <p14:tracePt t="45197" x="3114675" y="5561013"/>
          <p14:tracePt t="45198" x="3136900" y="5583238"/>
          <p14:tracePt t="45205" x="3171825" y="5618163"/>
          <p14:tracePt t="45214" x="3194050" y="5664200"/>
          <p14:tracePt t="45221" x="3222625" y="5715000"/>
          <p14:tracePt t="45231" x="3246438" y="5772150"/>
          <p14:tracePt t="45237" x="3257550" y="5829300"/>
          <p14:tracePt t="45248" x="3268663" y="5892800"/>
          <p14:tracePt t="45264" x="3279775" y="6018213"/>
          <p14:tracePt t="45269" x="3279775" y="6080125"/>
          <p14:tracePt t="45280" x="3268663" y="6137275"/>
          <p14:tracePt t="45285" x="3246438" y="6183313"/>
          <p14:tracePt t="45297" x="3235325" y="6194425"/>
          <p14:tracePt t="45301" x="3211513" y="6235700"/>
          <p14:tracePt t="45314" x="3182938" y="6257925"/>
          <p14:tracePt t="45317" x="3160713" y="6280150"/>
          <p14:tracePt t="45331" x="3136900" y="6292850"/>
          <p14:tracePt t="45333" x="3114675" y="6292850"/>
          <p14:tracePt t="45347" x="3092450" y="6303963"/>
          <p14:tracePt t="45350" x="3079750" y="6303963"/>
          <p14:tracePt t="45364" x="3068638" y="6303963"/>
          <p14:tracePt t="45364" x="3046413" y="6303963"/>
          <p14:tracePt t="45372" x="3035300" y="6280150"/>
          <p14:tracePt t="45381" x="3022600" y="6257925"/>
          <p14:tracePt t="45388" x="3022600" y="6235700"/>
          <p14:tracePt t="45397" x="3022600" y="6207125"/>
          <p14:tracePt t="45403" x="3022600" y="6161088"/>
          <p14:tracePt t="45414" x="3022600" y="6126163"/>
          <p14:tracePt t="45419" x="3022600" y="6092825"/>
          <p14:tracePt t="45431" x="3022600" y="6069013"/>
          <p14:tracePt t="45435" x="3022600" y="5994400"/>
          <p14:tracePt t="45447" x="3022600" y="5972175"/>
          <p14:tracePt t="45451" x="3022600" y="5949950"/>
          <p14:tracePt t="45464" x="3022600" y="5926138"/>
          <p14:tracePt t="45467" x="3022600" y="5903913"/>
          <p14:tracePt t="45481" x="3022600" y="5892800"/>
          <p14:tracePt t="45483" x="3022600" y="5880100"/>
          <p14:tracePt t="45501" x="3022600" y="5868988"/>
          <p14:tracePt t="45530" x="3006725" y="5868988"/>
          <p14:tracePt t="45538" x="2982913" y="5868988"/>
          <p14:tracePt t="45547" x="2971800" y="5880100"/>
          <p14:tracePt t="45554" x="2960688" y="5880100"/>
          <p14:tracePt t="45562" x="2936875" y="5892800"/>
          <p14:tracePt t="45570" x="2914650" y="5892800"/>
          <p14:tracePt t="45578" x="2892425" y="5903913"/>
          <p14:tracePt t="45593" x="2879725" y="5903913"/>
          <p14:tracePt t="45601" x="2868613" y="5903913"/>
          <p14:tracePt t="45611" x="2857500" y="5903913"/>
          <p14:tracePt t="45625" x="2857500" y="5868988"/>
          <p14:tracePt t="45633" x="2857500" y="5840413"/>
          <p14:tracePt t="45645" x="2879725" y="5807075"/>
          <p14:tracePt t="45649" x="2914650" y="5761038"/>
          <p14:tracePt t="45658" x="2960688" y="5726113"/>
          <p14:tracePt t="45665" x="2994025" y="5675313"/>
          <p14:tracePt t="45673" x="3057525" y="5640388"/>
          <p14:tracePt t="45682" x="3092450" y="5618163"/>
          <p14:tracePt t="45690" x="3149600" y="5607050"/>
          <p14:tracePt t="45698" x="3211513" y="5594350"/>
          <p14:tracePt t="45704" x="3257550" y="5594350"/>
          <p14:tracePt t="45714" x="3303588" y="5594350"/>
          <p14:tracePt t="45720" x="3349625" y="5607050"/>
          <p14:tracePt t="45731" x="3435350" y="5675313"/>
          <p14:tracePt t="45736" x="3446463" y="5715000"/>
          <p14:tracePt t="45747" x="3479800" y="5772150"/>
          <p14:tracePt t="45752" x="3514725" y="5851525"/>
          <p14:tracePt t="45764" x="3536950" y="5937250"/>
          <p14:tracePt t="45768" x="3549650" y="6018213"/>
          <p14:tracePt t="45781" x="3549650" y="6103938"/>
          <p14:tracePt t="45785" x="3549650" y="6172200"/>
          <p14:tracePt t="45798" x="3549650" y="6218238"/>
          <p14:tracePt t="45800" x="3525838" y="6246813"/>
          <p14:tracePt t="45966" x="3514725" y="6246813"/>
          <p14:tracePt t="45982" x="3503613" y="6246813"/>
          <p14:tracePt t="45989" x="3492500" y="6246813"/>
          <p14:tracePt t="46021" x="3479800" y="6246813"/>
          <p14:tracePt t="46030" x="3479800" y="6235700"/>
          <p14:tracePt t="46037" x="3468688" y="6235700"/>
          <p14:tracePt t="46053" x="3468688" y="6218238"/>
          <p14:tracePt t="46062" x="3457575" y="6207125"/>
          <p14:tracePt t="46069" x="3446463" y="6194425"/>
          <p14:tracePt t="46077" x="3446463" y="6183313"/>
          <p14:tracePt t="46084" x="3435350" y="6172200"/>
          <p14:tracePt t="46096" x="3422650" y="6149975"/>
          <p14:tracePt t="46101" x="3422650" y="6126163"/>
          <p14:tracePt t="46109" x="3411538" y="6092825"/>
          <p14:tracePt t="46116" x="3411538" y="6057900"/>
          <p14:tracePt t="46128" x="3411538" y="6007100"/>
          <p14:tracePt t="46132" x="3411538" y="5961063"/>
          <p14:tracePt t="46141" x="3411538" y="5903913"/>
          <p14:tracePt t="46148" x="3411538" y="5840413"/>
          <p14:tracePt t="46156" x="3435350" y="5794375"/>
          <p14:tracePt t="46165" x="3468688" y="5726113"/>
          <p14:tracePt t="46172" x="3503613" y="5675313"/>
          <p14:tracePt t="46181" x="3549650" y="5629275"/>
          <p14:tracePt t="46187" x="3589338" y="5594350"/>
          <p14:tracePt t="46198" x="3635375" y="5549900"/>
          <p14:tracePt t="46203" x="3646488" y="5549900"/>
          <p14:tracePt t="46215" x="3679825" y="5514975"/>
          <p14:tracePt t="46219" x="3714750" y="5486400"/>
          <p14:tracePt t="46232" x="3778250" y="5464175"/>
          <p14:tracePt t="46235" x="3811588" y="5451475"/>
          <p14:tracePt t="46248" x="3846513" y="5451475"/>
          <p14:tracePt t="46251" x="3903663" y="5440363"/>
          <p14:tracePt t="46265" x="3954463" y="5440363"/>
          <p14:tracePt t="46267" x="4057650" y="5440363"/>
          <p14:tracePt t="46281" x="4143375" y="5440363"/>
          <p14:tracePt t="46283" x="4222750" y="5464175"/>
          <p14:tracePt t="46298" x="4332288" y="5486400"/>
          <p14:tracePt t="46299" x="4378325" y="5514975"/>
          <p14:tracePt t="46306" x="4468813" y="5549900"/>
          <p14:tracePt t="46315" x="4554538" y="5583238"/>
          <p14:tracePt t="46322" x="4589463" y="5607050"/>
          <p14:tracePt t="46332" x="4646613" y="5629275"/>
          <p14:tracePt t="46338" x="4697413" y="5651500"/>
          <p14:tracePt t="46348" x="4732338" y="5675313"/>
          <p14:tracePt t="46353" x="4743450" y="5692775"/>
          <p14:tracePt t="46365" x="4754563" y="5692775"/>
          <p14:tracePt t="46369" x="4765675" y="5703888"/>
          <p14:tracePt t="46381" x="4765675" y="5715000"/>
          <p14:tracePt t="46385" x="4778375" y="5737225"/>
          <p14:tracePt t="46398" x="4778375" y="5761038"/>
          <p14:tracePt t="46401" x="4778375" y="5783263"/>
          <p14:tracePt t="46415" x="4754563" y="5807075"/>
          <p14:tracePt t="46417" x="4732338" y="5840413"/>
          <p14:tracePt t="46432" x="4697413" y="5892800"/>
          <p14:tracePt t="46434" x="4646613" y="5949950"/>
          <p14:tracePt t="46449" x="4611688" y="5994400"/>
          <p14:tracePt t="46449" x="4565650" y="6057900"/>
          <p14:tracePt t="46458" x="4497388" y="6103938"/>
          <p14:tracePt t="46465" x="4446588" y="6137275"/>
          <p14:tracePt t="46472" x="4389438" y="6172200"/>
          <p14:tracePt t="46482" x="4343400" y="6183313"/>
          <p14:tracePt t="46488" x="4292600" y="6194425"/>
          <p14:tracePt t="46498" x="4235450" y="6207125"/>
          <p14:tracePt t="46504" x="4211638" y="6207125"/>
          <p14:tracePt t="46515" x="4154488" y="6207125"/>
          <p14:tracePt t="46520" x="4143375" y="6207125"/>
          <p14:tracePt t="46532" x="4121150" y="6194425"/>
          <p14:tracePt t="46536" x="4092575" y="6172200"/>
          <p14:tracePt t="46548" x="4057650" y="6149975"/>
          <p14:tracePt t="46552" x="4046538" y="6126163"/>
          <p14:tracePt t="46565" x="4022725" y="6092825"/>
          <p14:tracePt t="46568" x="4011613" y="6069013"/>
          <p14:tracePt t="46581" x="4000500" y="6029325"/>
          <p14:tracePt t="46587" x="3989388" y="5983288"/>
          <p14:tracePt t="46599" x="3989388" y="5949950"/>
          <p14:tracePt t="46600" x="3989388" y="5926138"/>
          <p14:tracePt t="46608" x="3989388" y="5892800"/>
          <p14:tracePt t="46615" x="3989388" y="5868988"/>
          <p14:tracePt t="46623" x="3989388" y="5829300"/>
          <p14:tracePt t="46632" x="3989388" y="5807075"/>
          <p14:tracePt t="46639" x="3989388" y="5783263"/>
          <p14:tracePt t="46648" x="4022725" y="5749925"/>
          <p14:tracePt t="46655" x="4046538" y="5726113"/>
          <p14:tracePt t="46665" x="4068763" y="5715000"/>
          <p14:tracePt t="46670" x="4079875" y="5715000"/>
          <p14:tracePt t="46681" x="4132263" y="5692775"/>
          <p14:tracePt t="46686" x="4165600" y="5675313"/>
          <p14:tracePt t="46698" x="4211638" y="5675313"/>
          <p14:tracePt t="46702" x="4246563" y="5675313"/>
          <p14:tracePt t="46715" x="4279900" y="5675313"/>
          <p14:tracePt t="46718" x="4321175" y="5675313"/>
          <p14:tracePt t="46732" x="4354513" y="5675313"/>
          <p14:tracePt t="46734" x="4378325" y="5692775"/>
          <p14:tracePt t="46748" x="4400550" y="5715000"/>
          <p14:tracePt t="46750" x="4411663" y="5737225"/>
          <p14:tracePt t="46765" x="4435475" y="5761038"/>
          <p14:tracePt t="46767" x="4446588" y="5783263"/>
          <p14:tracePt t="46782" x="4446588" y="5794375"/>
          <p14:tracePt t="46782" x="4446588" y="5818188"/>
          <p14:tracePt t="46798" x="4446588" y="5829300"/>
          <p14:tracePt t="46805" x="4435475" y="5840413"/>
          <p14:tracePt t="46813" x="4422775" y="5840413"/>
          <p14:tracePt t="46821" x="4400550" y="5851525"/>
          <p14:tracePt t="46829" x="4378325" y="5851525"/>
          <p14:tracePt t="47296" x="4378325" y="5818188"/>
          <p14:tracePt t="47304" x="4378325" y="5772150"/>
          <p14:tracePt t="47312" x="4378325" y="5737225"/>
          <p14:tracePt t="47320" x="4378325" y="5692775"/>
          <p14:tracePt t="47328" x="4389438" y="5640388"/>
          <p14:tracePt t="47335" x="4400550" y="5607050"/>
          <p14:tracePt t="47343" x="4422775" y="5572125"/>
          <p14:tracePt t="47351" x="4486275" y="5514975"/>
          <p14:tracePt t="47361" x="4578350" y="5407025"/>
          <p14:tracePt t="47367" x="4622800" y="5383213"/>
          <p14:tracePt t="47376" x="4708525" y="5349875"/>
          <p14:tracePt t="47383" x="4778375" y="5308600"/>
          <p14:tracePt t="47392" x="4921250" y="5286375"/>
          <p14:tracePt t="47399" x="4978400" y="5286375"/>
          <p14:tracePt t="47407" x="5064125" y="5286375"/>
          <p14:tracePt t="47416" x="5154613" y="5286375"/>
          <p14:tracePt t="47423" x="5229225" y="5286375"/>
          <p14:tracePt t="47430" x="5251450" y="5297488"/>
          <p14:tracePt t="47438" x="5297488" y="5321300"/>
          <p14:tracePt t="47446" x="5332413" y="5337175"/>
          <p14:tracePt t="47454" x="5354638" y="5349875"/>
          <p14:tracePt t="47462" x="5365750" y="5349875"/>
          <p14:tracePt t="468537" x="5389563" y="5349875"/>
          <p14:tracePt t="468545" x="5429250" y="5337175"/>
          <p14:tracePt t="468562" x="5486400" y="5297488"/>
          <p14:tracePt t="468587" x="5521325" y="5275263"/>
          <p14:tracePt t="468589" x="5686425" y="5183188"/>
          <p14:tracePt t="468595" x="5794375" y="5121275"/>
          <p14:tracePt t="468603" x="5897563" y="5075238"/>
          <p14:tracePt t="468607" x="6029325" y="5006975"/>
          <p14:tracePt t="468620" x="6161088" y="4932363"/>
          <p14:tracePt t="468623" x="6297613" y="4851400"/>
          <p14:tracePt t="468634" x="6451600" y="4765675"/>
          <p14:tracePt t="468640" x="6583363" y="4686300"/>
          <p14:tracePt t="468653" x="6651625" y="4640263"/>
          <p14:tracePt t="468654" x="6761163" y="4565650"/>
          <p14:tracePt t="468662" x="6880225" y="4508500"/>
          <p14:tracePt t="468670" x="6950075" y="4451350"/>
          <p14:tracePt t="468678" x="7029450" y="4400550"/>
          <p14:tracePt t="468687" x="7058025" y="4378325"/>
          <p14:tracePt t="468693" x="7092950" y="4343400"/>
          <p14:tracePt t="468701" x="7115175" y="4321175"/>
          <p14:tracePt t="468709" x="7150100" y="4264025"/>
          <p14:tracePt t="468720" x="7161213" y="4235450"/>
          <p14:tracePt t="468725" x="7161213" y="4211638"/>
          <p14:tracePt t="468734" x="7161213" y="4189413"/>
          <p14:tracePt t="468741" x="7161213" y="4165600"/>
          <p14:tracePt t="468753" x="7161213" y="4121150"/>
          <p14:tracePt t="468758" x="7161213" y="4108450"/>
          <p14:tracePt t="468767" x="7115175" y="4086225"/>
          <p14:tracePt t="468773" x="7046913" y="4057650"/>
          <p14:tracePt t="468787" x="6904038" y="4057650"/>
          <p14:tracePt t="468790" x="6761163" y="4057650"/>
          <p14:tracePt t="468801" x="6664325" y="4075113"/>
          <p14:tracePt t="468807" x="6486525" y="4132263"/>
          <p14:tracePt t="468820" x="6297613" y="4189413"/>
          <p14:tracePt t="468821" x="6097588" y="4264025"/>
          <p14:tracePt t="468828" x="5921375" y="4332288"/>
          <p14:tracePt t="468838" x="5754688" y="4389438"/>
          <p14:tracePt t="468844" x="5583238" y="4440238"/>
          <p14:tracePt t="468852" x="5418138" y="4486275"/>
          <p14:tracePt t="468860" x="5229225" y="4532313"/>
          <p14:tracePt t="468870" x="5040313" y="4565650"/>
          <p14:tracePt t="468876" x="4851400" y="4589463"/>
          <p14:tracePt t="468890" x="4765675" y="4618038"/>
          <p14:tracePt t="468892" x="4708525" y="4618038"/>
          <p14:tracePt t="468903" x="4611688" y="4640263"/>
          <p14:tracePt t="468908" x="4554538" y="4651375"/>
          <p14:tracePt t="468917" x="4508500" y="4664075"/>
          <p14:tracePt t="468923" x="4468813" y="4675188"/>
          <p14:tracePt t="468936" x="4468813" y="4686300"/>
          <p14:tracePt t="468940" x="4468813" y="4697413"/>
          <p14:tracePt t="468950" x="4486275" y="4721225"/>
          <p14:tracePt t="468956" x="4532313" y="4743450"/>
          <p14:tracePt t="468970" x="4589463" y="4778375"/>
          <p14:tracePt t="468973" x="4635500" y="4829175"/>
          <p14:tracePt t="468984" x="4697413" y="4886325"/>
          <p14:tracePt t="468990" x="4754563" y="4943475"/>
          <p14:tracePt t="469003" x="4864100" y="5064125"/>
          <p14:tracePt t="469004" x="4908550" y="5172075"/>
          <p14:tracePt t="469010" x="4943475" y="5218113"/>
          <p14:tracePt t="469018" x="4989513" y="5297488"/>
          <p14:tracePt t="469026" x="5022850" y="5383213"/>
          <p14:tracePt t="469037" x="5075238" y="5464175"/>
          <p14:tracePt t="469042" x="5108575" y="5537200"/>
          <p14:tracePt t="469051" x="5143500" y="5607050"/>
          <p14:tracePt t="469058" x="5189538" y="5675313"/>
          <p14:tracePt t="469070" x="5229225" y="5737225"/>
          <p14:tracePt t="469074" x="5264150" y="5794375"/>
          <p14:tracePt t="469084" x="5308600" y="5840413"/>
          <p14:tracePt t="469090" x="5354638" y="5892800"/>
          <p14:tracePt t="469104" x="5407025" y="5926138"/>
          <p14:tracePt t="469107" x="5451475" y="5949950"/>
          <p14:tracePt t="469124" x="5532438" y="5983288"/>
          <p14:tracePt t="469129" x="5565775" y="5994400"/>
          <p14:tracePt t="469140" x="5607050" y="5994400"/>
          <p14:tracePt t="469145" x="5629275" y="6007100"/>
          <p14:tracePt t="469157" x="5651500" y="6018213"/>
          <p14:tracePt t="469169" x="5664200" y="6029325"/>
          <p14:tracePt t="469176" x="5664200" y="6040438"/>
          <p14:tracePt t="469186" x="5651500" y="6057900"/>
          <p14:tracePt t="469193" x="5607050" y="6103938"/>
          <p14:tracePt t="469202" x="5543550" y="6149975"/>
          <p14:tracePt t="469208" x="5486400" y="6207125"/>
          <p14:tracePt t="469220" x="5407025" y="6280150"/>
          <p14:tracePt t="469224" x="5308600" y="6372225"/>
          <p14:tracePt t="469233" x="5189538" y="6469063"/>
          <p14:tracePt t="469241" x="5064125" y="6572250"/>
          <p14:tracePt t="469248" x="4921250" y="6704013"/>
          <p14:tracePt t="469259" x="4778375" y="6835775"/>
          <p14:tracePt t="470395" x="22225" y="5207000"/>
          <p14:tracePt t="470404" x="79375" y="4908550"/>
          <p14:tracePt t="470409" x="177800" y="4618038"/>
          <p14:tracePt t="470421" x="268288" y="4332288"/>
          <p14:tracePt t="470422" x="377825" y="4022725"/>
          <p14:tracePt t="470428" x="496888" y="3721100"/>
          <p14:tracePt t="470441" x="588963" y="3435350"/>
          <p14:tracePt t="470446" x="663575" y="3292475"/>
          <p14:tracePt t="470458" x="850900" y="2800350"/>
          <p14:tracePt t="470461" x="977900" y="2479675"/>
          <p14:tracePt t="470475" x="1108075" y="2193925"/>
          <p14:tracePt t="470476" x="1250950" y="1874838"/>
          <p14:tracePt t="470485" x="1393825" y="1571625"/>
          <p14:tracePt t="470492" x="1560513" y="1263650"/>
          <p14:tracePt t="470503" x="1639888" y="1131888"/>
          <p14:tracePt t="470508" x="1793875" y="874713"/>
          <p14:tracePt t="470515" x="1960563" y="639763"/>
          <p14:tracePt t="470524" x="2097088" y="446088"/>
          <p14:tracePt t="470530" x="2239963" y="296863"/>
          <p14:tracePt t="470541" x="2371725" y="153988"/>
          <p14:tracePt t="470546" x="2503488" y="349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</a:t>
            </a:r>
            <a:r>
              <a:rPr lang="en-US" altLang="zh-TW" sz="4400" dirty="0" err="1"/>
              <a:t>fibonacci</a:t>
            </a:r>
            <a:r>
              <a:rPr lang="en-US" altLang="zh-TW" dirty="0"/>
              <a:t> number …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6A1B851-3ACE-AF4A-A2D6-77DADEB222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710" y="1559189"/>
            <a:ext cx="7810500" cy="427905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E7D2EAB-620D-B646-BF9C-730C4B257033}"/>
              </a:ext>
            </a:extLst>
          </p:cNvPr>
          <p:cNvSpPr txBox="1"/>
          <p:nvPr/>
        </p:nvSpPr>
        <p:spPr>
          <a:xfrm>
            <a:off x="484710" y="6032500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在本次</a:t>
            </a:r>
            <a:r>
              <a:rPr kumimoji="1" lang="zh-TW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作業</a:t>
            </a:r>
            <a:r>
              <a:rPr kumimoji="1" lang="zh-CN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中，此費氏數列從０開始～</a:t>
            </a:r>
            <a:endParaRPr kumimoji="1" lang="zh-TW" altLang="en-US" sz="28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62CF0969-4C95-D706-7B5F-B370D9BDA1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96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770"/>
    </mc:Choice>
    <mc:Fallback xmlns="">
      <p:transition spd="slow" advTm="73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258" x="8978900" y="6583363"/>
          <p14:tracePt t="44266" x="8943975" y="6623050"/>
          <p14:tracePt t="44275" x="8847138" y="6692900"/>
          <p14:tracePt t="44280" x="8743950" y="6789738"/>
          <p14:tracePt t="45186" x="3303588" y="6789738"/>
          <p14:tracePt t="45193" x="3035300" y="6611938"/>
          <p14:tracePt t="45198" x="2736850" y="6435725"/>
          <p14:tracePt t="45206" x="2617788" y="6350000"/>
          <p14:tracePt t="45214" x="2371725" y="6194425"/>
          <p14:tracePt t="45227" x="2149475" y="6057900"/>
          <p14:tracePt t="45237" x="2063750" y="6007100"/>
          <p14:tracePt t="45238" x="1925638" y="5915025"/>
          <p14:tracePt t="45245" x="1885950" y="5880100"/>
          <p14:tracePt t="45261" x="1828800" y="5818188"/>
          <p14:tracePt t="45426" x="1817688" y="5818188"/>
          <p14:tracePt t="45435" x="1782763" y="5807075"/>
          <p14:tracePt t="45442" x="1749425" y="5783263"/>
          <p14:tracePt t="45454" x="1697038" y="5761038"/>
          <p14:tracePt t="45458" x="1639888" y="5715000"/>
          <p14:tracePt t="45466" x="1582738" y="5675313"/>
          <p14:tracePt t="45475" x="1497013" y="5629275"/>
          <p14:tracePt t="45482" x="1439863" y="5594350"/>
          <p14:tracePt t="45491" x="1382713" y="5561013"/>
          <p14:tracePt t="45497" x="1320800" y="5526088"/>
          <p14:tracePt t="45505" x="1228725" y="5451475"/>
          <p14:tracePt t="45514" x="1193800" y="5429250"/>
          <p14:tracePt t="45522" x="1120775" y="5383213"/>
          <p14:tracePt t="45529" x="1085850" y="5349875"/>
          <p14:tracePt t="45537" x="1063625" y="5308600"/>
          <p14:tracePt t="45545" x="1039813" y="5286375"/>
          <p14:tracePt t="45555" x="1039813" y="5264150"/>
          <p14:tracePt t="45561" x="1050925" y="5251450"/>
          <p14:tracePt t="45569" x="1108075" y="5229225"/>
          <p14:tracePt t="45577" x="1193800" y="5218113"/>
          <p14:tracePt t="45588" x="1250950" y="5218113"/>
          <p14:tracePt t="45593" x="1343025" y="5218113"/>
          <p14:tracePt t="45602" x="1450975" y="5218113"/>
          <p14:tracePt t="45609" x="1531938" y="5218113"/>
          <p14:tracePt t="45620" x="1628775" y="5218113"/>
          <p14:tracePt t="45625" x="1708150" y="5218113"/>
          <p14:tracePt t="45635" x="1782763" y="5229225"/>
          <p14:tracePt t="45643" x="1806575" y="5251450"/>
          <p14:tracePt t="45652" x="1851025" y="5264150"/>
          <p14:tracePt t="45659" x="1885950" y="5275263"/>
          <p14:tracePt t="45671" x="1908175" y="5297488"/>
          <p14:tracePt t="45675" x="1936750" y="5308600"/>
          <p14:tracePt t="45685" x="1960563" y="5321300"/>
          <p14:tracePt t="45692" x="1971675" y="5337175"/>
          <p14:tracePt t="45704" x="1982788" y="5349875"/>
          <p14:tracePt t="45705" x="1993900" y="5360988"/>
          <p14:tracePt t="45720" x="1993900" y="5372100"/>
          <p14:tracePt t="45727" x="2006600" y="5383213"/>
          <p14:tracePt t="45743" x="2006600" y="5394325"/>
          <p14:tracePt t="45751" x="2006600" y="5407025"/>
          <p14:tracePt t="45770" x="2006600" y="5418138"/>
          <p14:tracePt t="45783" x="2006600" y="5429250"/>
          <p14:tracePt t="45792" x="2017713" y="5440363"/>
          <p14:tracePt t="45808" x="2017713" y="5451475"/>
          <p14:tracePt t="45814" x="2028825" y="5464175"/>
          <p14:tracePt t="45823" x="2039938" y="5475288"/>
          <p14:tracePt t="45830" x="2051050" y="5475288"/>
          <p14:tracePt t="45838" x="2074863" y="5497513"/>
          <p14:tracePt t="45846" x="2097088" y="5514975"/>
          <p14:tracePt t="45854" x="2114550" y="5514975"/>
          <p14:tracePt t="45862" x="2136775" y="5526088"/>
          <p14:tracePt t="45871" x="2160588" y="5537200"/>
          <p14:tracePt t="45878" x="2193925" y="5549900"/>
          <p14:tracePt t="45887" x="2206625" y="5561013"/>
          <p14:tracePt t="45894" x="2228850" y="5561013"/>
          <p14:tracePt t="45904" x="2239963" y="5572125"/>
          <p14:tracePt t="45912" x="2251075" y="5583238"/>
          <p14:tracePt t="45921" x="2263775" y="5583238"/>
          <p14:tracePt t="45926" x="2263775" y="5594350"/>
          <p14:tracePt t="45935" x="2274888" y="5594350"/>
          <p14:tracePt t="45943" x="2274888" y="5607050"/>
          <p14:tracePt t="45981" x="2274888" y="5618163"/>
          <p14:tracePt t="46028" x="2263775" y="5618163"/>
          <p14:tracePt t="46044" x="2251075" y="5618163"/>
          <p14:tracePt t="46060" x="2239963" y="5618163"/>
          <p14:tracePt t="46076" x="2228850" y="5618163"/>
          <p14:tracePt t="46085" x="2217738" y="5618163"/>
          <p14:tracePt t="46103" x="2206625" y="5618163"/>
          <p14:tracePt t="46109" x="2193925" y="5618163"/>
          <p14:tracePt t="46116" x="2182813" y="5618163"/>
          <p14:tracePt t="46123" x="2171700" y="5618163"/>
          <p14:tracePt t="46131" x="2160588" y="5607050"/>
          <p14:tracePt t="46139" x="2149475" y="5607050"/>
          <p14:tracePt t="46147" x="2136775" y="5607050"/>
          <p14:tracePt t="46155" x="2125663" y="5607050"/>
          <p14:tracePt t="46179" x="2114550" y="5607050"/>
          <p14:tracePt t="46402" x="2097088" y="5607050"/>
          <p14:tracePt t="46994" x="2085975" y="5607050"/>
          <p14:tracePt t="47002" x="2074863" y="5607050"/>
          <p14:tracePt t="47010" x="2051050" y="5618163"/>
          <p14:tracePt t="47021" x="2028825" y="5629275"/>
          <p14:tracePt t="47026" x="2017713" y="5629275"/>
          <p14:tracePt t="47035" x="2006600" y="5640388"/>
          <p14:tracePt t="47043" x="1982788" y="5640388"/>
          <p14:tracePt t="47053" x="1971675" y="5640388"/>
          <p14:tracePt t="47059" x="1949450" y="5651500"/>
          <p14:tracePt t="47066" x="1936750" y="5651500"/>
          <p14:tracePt t="47073" x="1925638" y="5651500"/>
          <p14:tracePt t="47081" x="1897063" y="5651500"/>
          <p14:tracePt t="47090" x="1885950" y="5651500"/>
          <p14:tracePt t="47097" x="1863725" y="5651500"/>
          <p14:tracePt t="47105" x="1839913" y="5651500"/>
          <p14:tracePt t="47113" x="1817688" y="5651500"/>
          <p14:tracePt t="47121" x="1806575" y="5651500"/>
          <p14:tracePt t="47129" x="1782763" y="5651500"/>
          <p14:tracePt t="47137" x="1760538" y="5651500"/>
          <p14:tracePt t="47145" x="1749425" y="5651500"/>
          <p14:tracePt t="47154" x="1720850" y="5651500"/>
          <p14:tracePt t="47161" x="1697038" y="5651500"/>
          <p14:tracePt t="47168" x="1685925" y="5651500"/>
          <p14:tracePt t="47177" x="1674813" y="5651500"/>
          <p14:tracePt t="47193" x="1663700" y="5651500"/>
          <p14:tracePt t="47201" x="1651000" y="5651500"/>
          <p14:tracePt t="47209" x="1628775" y="5651500"/>
          <p14:tracePt t="47216" x="1617663" y="5651500"/>
          <p14:tracePt t="47224" x="1606550" y="5651500"/>
          <p14:tracePt t="47232" x="1593850" y="5651500"/>
          <p14:tracePt t="47240" x="1571625" y="5651500"/>
          <p14:tracePt t="47249" x="1560513" y="5651500"/>
          <p14:tracePt t="47256" x="1543050" y="5651500"/>
          <p14:tracePt t="47264" x="1531938" y="5651500"/>
          <p14:tracePt t="47272" x="1520825" y="5651500"/>
          <p14:tracePt t="47287" x="1508125" y="5651500"/>
          <p14:tracePt t="47352" x="1508125" y="5640388"/>
          <p14:tracePt t="47360" x="1497013" y="5640388"/>
          <p14:tracePt t="47477" x="1485900" y="5651500"/>
          <p14:tracePt t="47502" x="1485900" y="5664200"/>
          <p14:tracePt t="47510" x="1474788" y="5675313"/>
          <p14:tracePt t="47525" x="1474788" y="5692775"/>
          <p14:tracePt t="47534" x="1474788" y="5703888"/>
          <p14:tracePt t="47541" x="1474788" y="5715000"/>
          <p14:tracePt t="47556" x="1474788" y="5726113"/>
          <p14:tracePt t="47564" x="1474788" y="5737225"/>
          <p14:tracePt t="47580" x="1474788" y="5749925"/>
          <p14:tracePt t="47588" x="1485900" y="5749925"/>
          <p14:tracePt t="47596" x="1497013" y="5761038"/>
          <p14:tracePt t="47604" x="1508125" y="5761038"/>
          <p14:tracePt t="47612" x="1520825" y="5772150"/>
          <p14:tracePt t="47621" x="1531938" y="5772150"/>
          <p14:tracePt t="47628" x="1543050" y="5772150"/>
          <p14:tracePt t="47636" x="1571625" y="5783263"/>
          <p14:tracePt t="47644" x="1593850" y="5783263"/>
          <p14:tracePt t="47654" x="1628775" y="5783263"/>
          <p14:tracePt t="47661" x="1663700" y="5783263"/>
          <p14:tracePt t="47668" x="1697038" y="5783263"/>
          <p14:tracePt t="47676" x="1749425" y="5783263"/>
          <p14:tracePt t="47687" x="1793875" y="5783263"/>
          <p14:tracePt t="47691" x="1828800" y="5783263"/>
          <p14:tracePt t="47699" x="1863725" y="5783263"/>
          <p14:tracePt t="47707" x="1897063" y="5783263"/>
          <p14:tracePt t="47715" x="1936750" y="5783263"/>
          <p14:tracePt t="47723" x="1960563" y="5772150"/>
          <p14:tracePt t="47731" x="1971675" y="5772150"/>
          <p14:tracePt t="47739" x="1982788" y="5772150"/>
          <p14:tracePt t="47746" x="1982788" y="5761038"/>
          <p14:tracePt t="47755" x="1993900" y="5761038"/>
          <p14:tracePt t="47770" x="2006600" y="5761038"/>
          <p14:tracePt t="47929" x="2006600" y="5749925"/>
          <p14:tracePt t="47953" x="2017713" y="5737225"/>
          <p14:tracePt t="47976" x="2028825" y="5726113"/>
          <p14:tracePt t="48056" x="2039938" y="5726113"/>
          <p14:tracePt t="48531" x="2051050" y="5726113"/>
          <p14:tracePt t="48539" x="2063750" y="5726113"/>
          <p14:tracePt t="48547" x="2085975" y="5726113"/>
          <p14:tracePt t="48555" x="2114550" y="5726113"/>
          <p14:tracePt t="48562" x="2136775" y="5726113"/>
          <p14:tracePt t="48570" x="2182813" y="5726113"/>
          <p14:tracePt t="48578" x="2228850" y="5726113"/>
          <p14:tracePt t="48594" x="2274888" y="5726113"/>
          <p14:tracePt t="48597" x="2325688" y="5726113"/>
          <p14:tracePt t="48611" x="2371725" y="5726113"/>
          <p14:tracePt t="48621" x="2406650" y="5726113"/>
          <p14:tracePt t="48626" x="2428875" y="5726113"/>
          <p14:tracePt t="48635" x="2451100" y="5726113"/>
          <p14:tracePt t="48641" x="2463800" y="5726113"/>
          <p14:tracePt t="48649" x="2479675" y="5726113"/>
          <p14:tracePt t="48681" x="2492375" y="5726113"/>
          <p14:tracePt t="48847" x="2479675" y="5726113"/>
          <p14:tracePt t="48855" x="2463800" y="5726113"/>
          <p14:tracePt t="48863" x="2451100" y="5726113"/>
          <p14:tracePt t="48871" x="2439988" y="5726113"/>
          <p14:tracePt t="48879" x="2428875" y="5726113"/>
          <p14:tracePt t="48888" x="2406650" y="5715000"/>
          <p14:tracePt t="48895" x="2393950" y="5715000"/>
          <p14:tracePt t="48903" x="2382838" y="5703888"/>
          <p14:tracePt t="48911" x="2371725" y="5703888"/>
          <p14:tracePt t="48921" x="2360613" y="5703888"/>
          <p14:tracePt t="48928" x="2360613" y="5692775"/>
          <p14:tracePt t="48952" x="2349500" y="5692775"/>
          <p14:tracePt t="48982" x="2349500" y="5675313"/>
          <p14:tracePt t="49243" x="2336800" y="5675313"/>
          <p14:tracePt t="49252" x="2325688" y="5675313"/>
          <p14:tracePt t="49259" x="2314575" y="5675313"/>
          <p14:tracePt t="49271" x="2303463" y="5675313"/>
          <p14:tracePt t="49275" x="2292350" y="5675313"/>
          <p14:tracePt t="49284" x="2274888" y="5692775"/>
          <p14:tracePt t="49291" x="2263775" y="5692775"/>
          <p14:tracePt t="49299" x="2239963" y="5692775"/>
          <p14:tracePt t="49307" x="2228850" y="5703888"/>
          <p14:tracePt t="49314" x="2217738" y="5703888"/>
          <p14:tracePt t="49322" x="2206625" y="5703888"/>
          <p14:tracePt t="49330" x="2193925" y="5715000"/>
          <p14:tracePt t="49338" x="2182813" y="5715000"/>
          <p14:tracePt t="49346" x="2171700" y="5715000"/>
          <p14:tracePt t="49354" x="2160588" y="5726113"/>
          <p14:tracePt t="49364" x="2136775" y="5726113"/>
          <p14:tracePt t="49371" x="2125663" y="5726113"/>
          <p14:tracePt t="49379" x="2097088" y="5726113"/>
          <p14:tracePt t="49390" x="2085975" y="5726113"/>
          <p14:tracePt t="49395" x="2074863" y="5726113"/>
          <p14:tracePt t="49412" x="2051050" y="5726113"/>
          <p14:tracePt t="49421" x="2039938" y="5726113"/>
          <p14:tracePt t="49434" x="2028825" y="5726113"/>
          <p14:tracePt t="49465" x="2017713" y="5726113"/>
          <p14:tracePt t="49489" x="2006600" y="5726113"/>
          <p14:tracePt t="49496" x="2006600" y="5715000"/>
          <p14:tracePt t="49505" x="1993900" y="5715000"/>
          <p14:tracePt t="49512" x="1993900" y="5703888"/>
          <p14:tracePt t="49536" x="1982788" y="5703888"/>
          <p14:tracePt t="49545" x="1982788" y="5692775"/>
          <p14:tracePt t="49679" x="1982788" y="5703888"/>
          <p14:tracePt t="49695" x="1982788" y="5715000"/>
          <p14:tracePt t="49703" x="1982788" y="5726113"/>
          <p14:tracePt t="49721" x="1982788" y="5737225"/>
          <p14:tracePt t="49735" x="1982788" y="5749925"/>
          <p14:tracePt t="49758" x="1982788" y="5761038"/>
          <p14:tracePt t="49766" x="1971675" y="5761038"/>
          <p14:tracePt t="49774" x="1971675" y="5772150"/>
          <p14:tracePt t="49782" x="1960563" y="5772150"/>
          <p14:tracePt t="49797" x="1949450" y="5772150"/>
          <p14:tracePt t="49806" x="1949450" y="5783263"/>
          <p14:tracePt t="49813" x="1936750" y="5783263"/>
          <p14:tracePt t="49821" x="1925638" y="5783263"/>
          <p14:tracePt t="49829" x="1908175" y="5783263"/>
          <p14:tracePt t="49837" x="1897063" y="5783263"/>
          <p14:tracePt t="49845" x="1885950" y="5783263"/>
          <p14:tracePt t="49854" x="1874838" y="5783263"/>
          <p14:tracePt t="49862" x="1863725" y="5783263"/>
          <p14:tracePt t="49869" x="1851025" y="5783263"/>
          <p14:tracePt t="49877" x="1839913" y="5783263"/>
          <p14:tracePt t="49887" x="1828800" y="5772150"/>
          <p14:tracePt t="49901" x="1817688" y="5761038"/>
          <p14:tracePt t="49909" x="1806575" y="5761038"/>
          <p14:tracePt t="49925" x="1793875" y="5749925"/>
          <p14:tracePt t="49932" x="1782763" y="5737225"/>
          <p14:tracePt t="49941" x="1771650" y="5726113"/>
          <p14:tracePt t="49948" x="1760538" y="5715000"/>
          <p14:tracePt t="49956" x="1749425" y="5715000"/>
          <p14:tracePt t="49964" x="1749425" y="5703888"/>
          <p14:tracePt t="49972" x="1731963" y="5692775"/>
          <p14:tracePt t="49979" x="1720850" y="5675313"/>
          <p14:tracePt t="49996" x="1720850" y="5664200"/>
          <p14:tracePt t="50004" x="1708150" y="5664200"/>
          <p14:tracePt t="50146" x="1720850" y="5664200"/>
          <p14:tracePt t="50154" x="1731963" y="5675313"/>
          <p14:tracePt t="50304" x="1760538" y="5675313"/>
          <p14:tracePt t="50312" x="1793875" y="5675313"/>
          <p14:tracePt t="50320" x="1828800" y="5692775"/>
          <p14:tracePt t="50329" x="1863725" y="5703888"/>
          <p14:tracePt t="50337" x="1897063" y="5726113"/>
          <p14:tracePt t="50345" x="1936750" y="5737225"/>
          <p14:tracePt t="50352" x="1982788" y="5761038"/>
          <p14:tracePt t="50360" x="2017713" y="5783263"/>
          <p14:tracePt t="50371" x="2051050" y="5794375"/>
          <p14:tracePt t="50376" x="2097088" y="5807075"/>
          <p14:tracePt t="50385" x="2136775" y="5818188"/>
          <p14:tracePt t="50391" x="2160588" y="5829300"/>
          <p14:tracePt t="50399" x="2193925" y="5829300"/>
          <p14:tracePt t="50407" x="2228850" y="5829300"/>
          <p14:tracePt t="50415" x="2251075" y="5840413"/>
          <p14:tracePt t="50423" x="2274888" y="5840413"/>
          <p14:tracePt t="50431" x="2303463" y="5840413"/>
          <p14:tracePt t="50439" x="2314575" y="5840413"/>
          <p14:tracePt t="50447" x="2325688" y="5840413"/>
          <p14:tracePt t="50455" x="2349500" y="5840413"/>
          <p14:tracePt t="50463" x="2360613" y="5829300"/>
          <p14:tracePt t="50479" x="2382838" y="5818188"/>
          <p14:tracePt t="50480" x="2393950" y="5818188"/>
          <p14:tracePt t="50488" x="2417763" y="5807075"/>
          <p14:tracePt t="50496" x="2428875" y="5794375"/>
          <p14:tracePt t="50502" x="2439988" y="5783263"/>
          <p14:tracePt t="50513" x="2463800" y="5772150"/>
          <p14:tracePt t="50521" x="2479675" y="5772150"/>
          <p14:tracePt t="50529" x="2492375" y="5761038"/>
          <p14:tracePt t="50535" x="2514600" y="5761038"/>
          <p14:tracePt t="50546" x="2549525" y="5749925"/>
          <p14:tracePt t="50554" x="2560638" y="5749925"/>
          <p14:tracePt t="50563" x="2571750" y="5749925"/>
          <p14:tracePt t="50565" x="2582863" y="5737225"/>
          <p14:tracePt t="50579" x="2593975" y="5737225"/>
          <p14:tracePt t="50582" x="2606675" y="5737225"/>
          <p14:tracePt t="50598" x="2617788" y="5737225"/>
          <p14:tracePt t="50629" x="2628900" y="5737225"/>
          <p14:tracePt t="50653" x="2640013" y="5737225"/>
          <p14:tracePt t="50669" x="2657475" y="5737225"/>
          <p14:tracePt t="50676" x="2668588" y="5749925"/>
          <p14:tracePt t="50687" x="2679700" y="5749925"/>
          <p14:tracePt t="50701" x="2692400" y="5761038"/>
          <p14:tracePt t="50708" x="2703513" y="5761038"/>
          <p14:tracePt t="50727" x="2714625" y="5772150"/>
          <p14:tracePt t="50732" x="2725738" y="5772150"/>
          <p14:tracePt t="50756" x="2736850" y="5772150"/>
          <p14:tracePt t="50771" x="2736850" y="5761038"/>
          <p14:tracePt t="50787" x="2749550" y="5749925"/>
          <p14:tracePt t="50804" x="2749550" y="5737225"/>
          <p14:tracePt t="50811" x="2760663" y="5737225"/>
          <p14:tracePt t="50827" x="2760663" y="5726113"/>
          <p14:tracePt t="50843" x="2760663" y="5715000"/>
          <p14:tracePt t="50868" x="2749550" y="5703888"/>
          <p14:tracePt t="50882" x="2749550" y="5692775"/>
          <p14:tracePt t="50890" x="2736850" y="5692775"/>
          <p14:tracePt t="50914" x="2736850" y="5675313"/>
          <p14:tracePt t="50930" x="2725738" y="5675313"/>
          <p14:tracePt t="50961" x="2725738" y="5664200"/>
          <p14:tracePt t="50970" x="2714625" y="5664200"/>
          <p14:tracePt t="51025" x="2703513" y="5664200"/>
          <p14:tracePt t="51302" x="2692400" y="5664200"/>
          <p14:tracePt t="51318" x="2692400" y="5675313"/>
          <p14:tracePt t="51337" x="2679700" y="5692775"/>
          <p14:tracePt t="51349" x="2668588" y="5703888"/>
          <p14:tracePt t="51365" x="2668588" y="5715000"/>
          <p14:tracePt t="51381" x="2657475" y="5715000"/>
          <p14:tracePt t="51397" x="2657475" y="5726113"/>
          <p14:tracePt t="51405" x="2640013" y="5726113"/>
          <p14:tracePt t="51421" x="2628900" y="5726113"/>
          <p14:tracePt t="51430" x="2617788" y="5726113"/>
          <p14:tracePt t="51437" x="2606675" y="5726113"/>
          <p14:tracePt t="51445" x="2593975" y="5726113"/>
          <p14:tracePt t="51453" x="2582863" y="5726113"/>
          <p14:tracePt t="51460" x="2560638" y="5726113"/>
          <p14:tracePt t="51471" x="2549525" y="5726113"/>
          <p14:tracePt t="51476" x="2536825" y="5726113"/>
          <p14:tracePt t="51485" x="2525713" y="5726113"/>
          <p14:tracePt t="51492" x="2514600" y="5726113"/>
          <p14:tracePt t="51508" x="2503488" y="5726113"/>
          <p14:tracePt t="51516" x="2492375" y="5726113"/>
          <p14:tracePt t="51524" x="2479675" y="5726113"/>
          <p14:tracePt t="51540" x="2463800" y="5726113"/>
          <p14:tracePt t="51548" x="2451100" y="5726113"/>
          <p14:tracePt t="51564" x="2439988" y="5715000"/>
          <p14:tracePt t="51571" x="2428875" y="5715000"/>
          <p14:tracePt t="51589" x="2417763" y="5715000"/>
          <p14:tracePt t="51596" x="2406650" y="5703888"/>
          <p14:tracePt t="51611" x="2393950" y="5703888"/>
          <p14:tracePt t="51621" x="2382838" y="5692775"/>
          <p14:tracePt t="51642" x="2371725" y="5692775"/>
          <p14:tracePt t="51654" x="2371725" y="5675313"/>
          <p14:tracePt t="51682" x="2360613" y="5675313"/>
          <p14:tracePt t="51690" x="2360613" y="5664200"/>
          <p14:tracePt t="51880" x="2349500" y="5675313"/>
          <p14:tracePt t="51897" x="2349500" y="5692775"/>
          <p14:tracePt t="51904" x="2336800" y="5703888"/>
          <p14:tracePt t="51919" x="2325688" y="5715000"/>
          <p14:tracePt t="51937" x="2314575" y="5726113"/>
          <p14:tracePt t="51944" x="2303463" y="5726113"/>
          <p14:tracePt t="51952" x="2292350" y="5737225"/>
          <p14:tracePt t="51960" x="2274888" y="5737225"/>
          <p14:tracePt t="51975" x="2263775" y="5737225"/>
          <p14:tracePt t="51984" x="2251075" y="5737225"/>
          <p14:tracePt t="51999" x="2239963" y="5737225"/>
          <p14:tracePt t="52007" x="2228850" y="5737225"/>
          <p14:tracePt t="52030" x="2217738" y="5737225"/>
          <p14:tracePt t="52047" x="2206625" y="5737225"/>
          <p14:tracePt t="52068" x="2193925" y="5737225"/>
          <p14:tracePt t="52071" x="2193925" y="5726113"/>
          <p14:tracePt t="52081" x="2182813" y="5726113"/>
          <p14:tracePt t="52089" x="2182813" y="5715000"/>
          <p14:tracePt t="52094" x="2171700" y="5715000"/>
          <p14:tracePt t="52102" x="2160588" y="5703888"/>
          <p14:tracePt t="52109" x="2149475" y="5692775"/>
          <p14:tracePt t="52121" x="2136775" y="5692775"/>
          <p14:tracePt t="52125" x="2125663" y="5675313"/>
          <p14:tracePt t="52135" x="2114550" y="5675313"/>
          <p14:tracePt t="52141" x="2097088" y="5664200"/>
          <p14:tracePt t="52157" x="2085975" y="5664200"/>
          <p14:tracePt t="52181" x="2085975" y="5651500"/>
          <p14:tracePt t="52189" x="2074863" y="5651500"/>
          <p14:tracePt t="52997" x="2085975" y="5651500"/>
          <p14:tracePt t="53004" x="2125663" y="5664200"/>
          <p14:tracePt t="53012" x="2136775" y="5664200"/>
          <p14:tracePt t="53021" x="2160588" y="5675313"/>
          <p14:tracePt t="54849" x="2160588" y="5664200"/>
          <p14:tracePt t="54857" x="2171700" y="5640388"/>
          <p14:tracePt t="54866" x="2182813" y="5618163"/>
          <p14:tracePt t="54873" x="2193925" y="5607050"/>
          <p14:tracePt t="54881" x="2206625" y="5572125"/>
          <p14:tracePt t="54889" x="2228850" y="5537200"/>
          <p14:tracePt t="54897" x="2251075" y="5475288"/>
          <p14:tracePt t="54905" x="2292350" y="5429250"/>
          <p14:tracePt t="54913" x="2314575" y="5372100"/>
          <p14:tracePt t="54921" x="2349500" y="5308600"/>
          <p14:tracePt t="54928" x="2360613" y="5275263"/>
          <p14:tracePt t="54936" x="2393950" y="5218113"/>
          <p14:tracePt t="54945" x="2417763" y="5172075"/>
          <p14:tracePt t="54954" x="2451100" y="5132388"/>
          <p14:tracePt t="54960" x="2492375" y="5086350"/>
          <p14:tracePt t="54968" x="2525713" y="5040313"/>
          <p14:tracePt t="54976" x="2571750" y="5006975"/>
          <p14:tracePt t="54987" x="2606675" y="4972050"/>
          <p14:tracePt t="54992" x="2657475" y="4932363"/>
          <p14:tracePt t="55002" x="2703513" y="4897438"/>
          <p14:tracePt t="55009" x="2749550" y="4875213"/>
          <p14:tracePt t="55018" x="2794000" y="4851400"/>
          <p14:tracePt t="55024" x="2828925" y="4829175"/>
          <p14:tracePt t="55037" x="2879725" y="4806950"/>
          <p14:tracePt t="55041" x="2892425" y="4806950"/>
          <p14:tracePt t="55052" x="2925763" y="4794250"/>
          <p14:tracePt t="55055" x="2949575" y="4778375"/>
          <p14:tracePt t="55071" x="2982913" y="4778375"/>
          <p14:tracePt t="55072" x="3006725" y="4765675"/>
          <p14:tracePt t="55079" x="3035300" y="4765675"/>
          <p14:tracePt t="55087" x="3057525" y="4765675"/>
          <p14:tracePt t="55095" x="3079750" y="4765675"/>
          <p14:tracePt t="55104" x="3103563" y="4765675"/>
          <p14:tracePt t="55111" x="3114675" y="4765675"/>
          <p14:tracePt t="55119" x="3136900" y="4765675"/>
          <p14:tracePt t="55126" x="3171825" y="4765675"/>
          <p14:tracePt t="55138" x="3194050" y="4765675"/>
          <p14:tracePt t="55143" x="3235325" y="4765675"/>
          <p14:tracePt t="55152" x="3268663" y="4765675"/>
          <p14:tracePt t="55158" x="3303588" y="4765675"/>
          <p14:tracePt t="55171" x="3360738" y="4778375"/>
          <p14:tracePt t="55174" x="3457575" y="4778375"/>
          <p14:tracePt t="55185" x="3536950" y="4794250"/>
          <p14:tracePt t="55190" x="3646488" y="4794250"/>
          <p14:tracePt t="55204" x="3789363" y="4794250"/>
          <p14:tracePt t="55206" x="3925888" y="4794250"/>
          <p14:tracePt t="55218" x="4068763" y="4794250"/>
          <p14:tracePt t="55222" x="4143375" y="4794250"/>
          <p14:tracePt t="55237" x="4365625" y="4794250"/>
          <p14:tracePt t="55238" x="4508500" y="4794250"/>
          <p14:tracePt t="55245" x="4657725" y="4806950"/>
          <p14:tracePt t="55253" x="4800600" y="4806950"/>
          <p14:tracePt t="55261" x="4943475" y="4806950"/>
          <p14:tracePt t="55271" x="5011738" y="4818063"/>
          <p14:tracePt t="55278" x="5132388" y="4829175"/>
          <p14:tracePt t="55288" x="5218113" y="4840288"/>
          <p14:tracePt t="55293" x="5251450" y="4851400"/>
          <p14:tracePt t="55554" x="5286375" y="4851400"/>
          <p14:tracePt t="55562" x="5308600" y="4851400"/>
          <p14:tracePt t="55571" x="5343525" y="4851400"/>
          <p14:tracePt t="55578" x="5378450" y="4864100"/>
          <p14:tracePt t="55586" x="5429250" y="4875213"/>
          <p14:tracePt t="55594" x="5486400" y="4886325"/>
          <p14:tracePt t="55604" x="5543550" y="4908550"/>
          <p14:tracePt t="55610" x="5629275" y="4932363"/>
          <p14:tracePt t="55618" x="5697538" y="4954588"/>
          <p14:tracePt t="55625" x="5772150" y="4983163"/>
          <p14:tracePt t="55637" x="5840413" y="5006975"/>
          <p14:tracePt t="55641" x="5921375" y="5040313"/>
          <p14:tracePt t="55651" x="5983288" y="5064125"/>
          <p14:tracePt t="55657" x="6051550" y="5086350"/>
          <p14:tracePt t="55665" x="6108700" y="5108575"/>
          <p14:tracePt t="55673" x="6183313" y="5132388"/>
          <p14:tracePt t="55681" x="6240463" y="5160963"/>
          <p14:tracePt t="55689" x="6286500" y="5183188"/>
          <p14:tracePt t="55697" x="6315075" y="5194300"/>
          <p14:tracePt t="55705" x="6383338" y="5218113"/>
          <p14:tracePt t="55712" x="6407150" y="5229225"/>
          <p14:tracePt t="55720" x="6440488" y="5251450"/>
          <p14:tracePt t="55728" x="6475413" y="5264150"/>
          <p14:tracePt t="55737" x="6503988" y="5286375"/>
          <p14:tracePt t="55744" x="6537325" y="5308600"/>
          <p14:tracePt t="55752" x="6561138" y="5321300"/>
          <p14:tracePt t="55760" x="6583363" y="5337175"/>
          <p14:tracePt t="55771" x="6594475" y="5349875"/>
          <p14:tracePt t="55776" x="6618288" y="5372100"/>
          <p14:tracePt t="55785" x="6629400" y="5383213"/>
          <p14:tracePt t="55792" x="6640513" y="5394325"/>
          <p14:tracePt t="55804" x="6664325" y="5407025"/>
          <p14:tracePt t="55811" x="6680200" y="5418138"/>
          <p14:tracePt t="55821" x="6692900" y="5429250"/>
          <p14:tracePt t="55824" x="6704013" y="5440363"/>
          <p14:tracePt t="55835" x="6715125" y="5440363"/>
          <p14:tracePt t="55839" x="6715125" y="5451475"/>
          <p14:tracePt t="55854" x="6726238" y="5451475"/>
          <p14:tracePt t="55869" x="6737350" y="5451475"/>
          <p14:tracePt t="55878" x="6750050" y="5451475"/>
          <p14:tracePt t="56132" x="6761163" y="5451475"/>
          <p14:tracePt t="56140" x="6772275" y="5451475"/>
          <p14:tracePt t="56148" x="6783388" y="5451475"/>
          <p14:tracePt t="56156" x="6794500" y="5451475"/>
          <p14:tracePt t="56164" x="6807200" y="5451475"/>
          <p14:tracePt t="56180" x="6829425" y="5451475"/>
          <p14:tracePt t="56188" x="6840538" y="5451475"/>
          <p14:tracePt t="56203" x="6851650" y="5451475"/>
          <p14:tracePt t="56221" x="6869113" y="5451475"/>
          <p14:tracePt t="56243" x="6880225" y="5451475"/>
          <p14:tracePt t="56259" x="6880225" y="5464175"/>
          <p14:tracePt t="56268" x="6892925" y="54641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在這邊我們結合了</a:t>
            </a:r>
            <a:b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費氏數列 與 </a:t>
            </a:r>
            <a:r>
              <a:rPr kumimoji="1" lang="zh-TW" altLang="en-US" dirty="0">
                <a:solidFill>
                  <a:srgbClr val="FFC0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二元數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6B5DC6-88D8-AC40-A34C-DED163672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在這個新的二元費氏數列中</a:t>
            </a:r>
            <a:endParaRPr kumimoji="1" lang="en-US" altLang="zh-TW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 lvl="1"/>
            <a:r>
              <a:rPr kumimoji="1" lang="zh-CN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初始數列中</a:t>
            </a:r>
            <a:r>
              <a:rPr kumimoji="1"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F(0) </a:t>
            </a:r>
            <a:r>
              <a:rPr kumimoji="1" lang="zh-CN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為</a:t>
            </a:r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dirty="0">
                <a:solidFill>
                  <a:srgbClr val="FFC0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(0,0)</a:t>
            </a:r>
            <a:r>
              <a:rPr kumimoji="1"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，</a:t>
            </a:r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F(1) </a:t>
            </a:r>
            <a:r>
              <a:rPr kumimoji="1" lang="zh-CN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為</a:t>
            </a:r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dirty="0">
                <a:solidFill>
                  <a:srgbClr val="FFC0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(1,0)</a:t>
            </a:r>
          </a:p>
          <a:p>
            <a:pPr lvl="1"/>
            <a:r>
              <a:rPr kumimoji="1"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Ｆ</a:t>
            </a:r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(N)</a:t>
            </a:r>
            <a:r>
              <a:rPr kumimoji="1"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zh-CN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依然是</a:t>
            </a:r>
            <a:r>
              <a:rPr kumimoji="1"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F(N) = F(N-1)+F(N-2)</a:t>
            </a:r>
          </a:p>
          <a:p>
            <a:pPr lvl="1"/>
            <a:r>
              <a:rPr kumimoji="1" lang="zh-CN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可用遞迴實作如下：</a:t>
            </a:r>
            <a:endParaRPr kumimoji="1" lang="zh-TW" altLang="en-US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D4ECEBA-A99F-6340-B255-DA8C00CB0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250" y="3816948"/>
            <a:ext cx="6794500" cy="25908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C80AC3B-413F-C648-9385-93E222C63531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F5A07DE-B7A6-9558-6C1D-0DD288D1994F}"/>
              </a:ext>
            </a:extLst>
          </p:cNvPr>
          <p:cNvSpPr txBox="1"/>
          <p:nvPr/>
        </p:nvSpPr>
        <p:spPr>
          <a:xfrm>
            <a:off x="3493655" y="1683593"/>
            <a:ext cx="27501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18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(</a:t>
            </a:r>
            <a:r>
              <a:rPr kumimoji="1" lang="zh-TW" altLang="en-US" sz="18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一個物件包含兩個數字</a:t>
            </a:r>
            <a:r>
              <a:rPr kumimoji="1" lang="en-US" altLang="zh-TW" sz="18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  <a:endParaRPr lang="zh-TW" altLang="en-US" dirty="0"/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22DF36A6-A6AC-3A54-DE2A-F8462CF627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14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000"/>
    </mc:Choice>
    <mc:Fallback xmlns="">
      <p:transition spd="slow" advTm="9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911" x="6892925" y="5451475"/>
          <p14:tracePt t="21917" x="6892925" y="5440363"/>
          <p14:tracePt t="21922" x="6880225" y="5418138"/>
          <p14:tracePt t="21928" x="6851650" y="5407025"/>
          <p14:tracePt t="21948" x="6818313" y="5372100"/>
          <p14:tracePt t="21957" x="6807200" y="5360988"/>
          <p14:tracePt t="21960" x="6772275" y="5349875"/>
          <p14:tracePt t="21971" x="6750050" y="5337175"/>
          <p14:tracePt t="21975" x="6715125" y="5321300"/>
          <p14:tracePt t="21990" x="6664325" y="5297488"/>
          <p14:tracePt t="21991" x="6607175" y="5275263"/>
          <p14:tracePt t="21998" x="6537325" y="5251450"/>
          <p14:tracePt t="22006" x="6464300" y="5240338"/>
          <p14:tracePt t="22014" x="6372225" y="5218113"/>
          <p14:tracePt t="22024" x="6229350" y="5183188"/>
          <p14:tracePt t="22030" x="6183313" y="5183188"/>
          <p14:tracePt t="22038" x="6086475" y="5160963"/>
          <p14:tracePt t="22046" x="5921375" y="5132388"/>
          <p14:tracePt t="22057" x="5807075" y="5121275"/>
          <p14:tracePt t="22062" x="5743575" y="5121275"/>
          <p14:tracePt t="22071" x="5629275" y="5108575"/>
          <p14:tracePt t="22077" x="5532438" y="5097463"/>
          <p14:tracePt t="22090" x="5418138" y="5097463"/>
          <p14:tracePt t="22093" x="5308600" y="5086350"/>
          <p14:tracePt t="22105" x="5218113" y="5075238"/>
          <p14:tracePt t="22109" x="5108575" y="5075238"/>
          <p14:tracePt t="22123" x="5011738" y="5064125"/>
          <p14:tracePt t="22126" x="4943475" y="5051425"/>
          <p14:tracePt t="22138" x="4875213" y="5029200"/>
          <p14:tracePt t="22142" x="4800600" y="5018088"/>
          <p14:tracePt t="22157" x="4754563" y="5006975"/>
          <p14:tracePt t="22158" x="4732338" y="5006975"/>
          <p14:tracePt t="22165" x="4646613" y="4972050"/>
          <p14:tracePt t="22172" x="4600575" y="4954588"/>
          <p14:tracePt t="22180" x="4589463" y="4954588"/>
          <p14:tracePt t="22188" x="4554538" y="4932363"/>
          <p14:tracePt t="22196" x="4521200" y="4932363"/>
          <p14:tracePt t="22207" x="4497388" y="4908550"/>
          <p14:tracePt t="22213" x="4457700" y="4908550"/>
          <p14:tracePt t="22221" x="4446588" y="4897438"/>
          <p14:tracePt t="22228" x="4422775" y="4886325"/>
          <p14:tracePt t="22240" x="4411663" y="4875213"/>
          <p14:tracePt t="22244" x="4389438" y="4875213"/>
          <p14:tracePt t="22254" x="4378325" y="4864100"/>
          <p14:tracePt t="22260" x="4365625" y="4851400"/>
          <p14:tracePt t="22273" x="4354513" y="4840288"/>
          <p14:tracePt t="22276" x="4343400" y="4829175"/>
          <p14:tracePt t="22304" x="4279900" y="4754563"/>
          <p14:tracePt t="22307" x="4257675" y="4732338"/>
          <p14:tracePt t="22323" x="4222750" y="4708525"/>
          <p14:tracePt t="22324" x="4200525" y="4686300"/>
          <p14:tracePt t="22331" x="4178300" y="4686300"/>
          <p14:tracePt t="22338" x="4132263" y="4651375"/>
          <p14:tracePt t="22347" x="4092575" y="4629150"/>
          <p14:tracePt t="22357" x="4057650" y="4618038"/>
          <p14:tracePt t="22363" x="4022725" y="4589463"/>
          <p14:tracePt t="22371" x="3989388" y="4565650"/>
          <p14:tracePt t="22378" x="3943350" y="4565650"/>
          <p14:tracePt t="22390" x="3892550" y="4554538"/>
          <p14:tracePt t="22394" x="3857625" y="4554538"/>
          <p14:tracePt t="22405" x="3811588" y="4554538"/>
          <p14:tracePt t="22410" x="3754438" y="4554538"/>
          <p14:tracePt t="22423" x="3703638" y="4565650"/>
          <p14:tracePt t="22426" x="3635375" y="4640263"/>
          <p14:tracePt t="22437" x="3578225" y="4708525"/>
          <p14:tracePt t="22445" x="3525838" y="4818063"/>
          <p14:tracePt t="22454" x="3503613" y="4943475"/>
          <p14:tracePt t="22458" x="3468688" y="5097463"/>
          <p14:tracePt t="22473" x="3468688" y="5286375"/>
          <p14:tracePt t="22474" x="3468688" y="5664200"/>
          <p14:tracePt t="22481" x="3468688" y="5794375"/>
          <p14:tracePt t="22489" x="3514725" y="6029325"/>
          <p14:tracePt t="22497" x="3578225" y="6218238"/>
          <p14:tracePt t="22507" x="3611563" y="6292850"/>
          <p14:tracePt t="22513" x="3679825" y="6411913"/>
          <p14:tracePt t="22521" x="3725863" y="6492875"/>
          <p14:tracePt t="22703" x="3736975" y="6480175"/>
          <p14:tracePt t="22712" x="3765550" y="6435725"/>
          <p14:tracePt t="22724" x="3800475" y="6383338"/>
          <p14:tracePt t="22727" x="3822700" y="6326188"/>
          <p14:tracePt t="22735" x="3857625" y="6246813"/>
          <p14:tracePt t="22743" x="3879850" y="6161088"/>
          <p14:tracePt t="22751" x="3954463" y="5994400"/>
          <p14:tracePt t="22759" x="4046538" y="5692775"/>
          <p14:tracePt t="22766" x="4068763" y="5572125"/>
          <p14:tracePt t="22774" x="4132263" y="5349875"/>
          <p14:tracePt t="22783" x="4189413" y="4921250"/>
          <p14:tracePt t="22791" x="4200525" y="4778375"/>
          <p14:tracePt t="22798" x="4211638" y="4521200"/>
          <p14:tracePt t="22806" x="4211638" y="4275138"/>
          <p14:tracePt t="22814" x="4211638" y="4046538"/>
          <p14:tracePt t="22824" x="4211638" y="3846513"/>
          <p14:tracePt t="22830" x="4189413" y="3778250"/>
          <p14:tracePt t="22838" x="4154488" y="3635375"/>
          <p14:tracePt t="22845" x="4121150" y="3532188"/>
          <p14:tracePt t="22857" x="4068763" y="3446463"/>
          <p14:tracePt t="22862" x="4057650" y="3422650"/>
          <p14:tracePt t="22871" x="3989388" y="3354388"/>
          <p14:tracePt t="23059" x="3943350" y="3325813"/>
          <p14:tracePt t="23067" x="3903663" y="3292475"/>
          <p14:tracePt t="23075" x="3868738" y="3257550"/>
          <p14:tracePt t="23083" x="3835400" y="3222625"/>
          <p14:tracePt t="23091" x="3800475" y="3189288"/>
          <p14:tracePt t="23099" x="3778250" y="3149600"/>
          <p14:tracePt t="23107" x="3754438" y="3114675"/>
          <p14:tracePt t="23115" x="3703638" y="3046413"/>
          <p14:tracePt t="23123" x="3657600" y="2989263"/>
          <p14:tracePt t="23130" x="3622675" y="2936875"/>
          <p14:tracePt t="23140" x="3589338" y="2892425"/>
          <p14:tracePt t="23146" x="3560763" y="2857500"/>
          <p14:tracePt t="23155" x="3525838" y="2822575"/>
          <p14:tracePt t="23162" x="3492500" y="2782888"/>
          <p14:tracePt t="23174" x="3468688" y="2749550"/>
          <p14:tracePt t="23178" x="3446463" y="2736850"/>
          <p14:tracePt t="23188" x="3422650" y="2714625"/>
          <p14:tracePt t="23194" x="3371850" y="2679700"/>
          <p14:tracePt t="23206" x="3360738" y="2668588"/>
          <p14:tracePt t="23210" x="3336925" y="2646363"/>
          <p14:tracePt t="23218" x="3314700" y="2622550"/>
          <p14:tracePt t="23226" x="3303588" y="2606675"/>
          <p14:tracePt t="23234" x="3292475" y="2593975"/>
          <p14:tracePt t="23421" x="3292475" y="2582863"/>
          <p14:tracePt t="23426" x="3279775" y="2571750"/>
          <p14:tracePt t="23432" x="3268663" y="2560638"/>
          <p14:tracePt t="23447" x="3257550" y="2549525"/>
          <p14:tracePt t="23457" x="3246438" y="2549525"/>
          <p14:tracePt t="23463" x="3235325" y="2536825"/>
          <p14:tracePt t="23471" x="3222625" y="2536825"/>
          <p14:tracePt t="23479" x="3194050" y="2525713"/>
          <p14:tracePt t="23490" x="3171825" y="2525713"/>
          <p14:tracePt t="23496" x="3160713" y="2525713"/>
          <p14:tracePt t="23505" x="3149600" y="2525713"/>
          <p14:tracePt t="23511" x="3136900" y="2525713"/>
          <p14:tracePt t="23527" x="3125788" y="2525713"/>
          <p14:tracePt t="23543" x="3125788" y="2536825"/>
          <p14:tracePt t="23550" x="3125788" y="2560638"/>
          <p14:tracePt t="23558" x="3125788" y="2582863"/>
          <p14:tracePt t="23566" x="3136900" y="2593975"/>
          <p14:tracePt t="23574" x="3149600" y="2622550"/>
          <p14:tracePt t="23582" x="3149600" y="2646363"/>
          <p14:tracePt t="23590" x="3160713" y="2668588"/>
          <p14:tracePt t="23598" x="3160713" y="2692400"/>
          <p14:tracePt t="23608" x="3160713" y="2703513"/>
          <p14:tracePt t="23614" x="3160713" y="2725738"/>
          <p14:tracePt t="23622" x="3160713" y="2736850"/>
          <p14:tracePt t="23630" x="3160713" y="2760663"/>
          <p14:tracePt t="23642" x="3160713" y="2771775"/>
          <p14:tracePt t="23645" x="3160713" y="2782888"/>
          <p14:tracePt t="23655" x="3160713" y="2800350"/>
          <p14:tracePt t="23661" x="3149600" y="2811463"/>
          <p14:tracePt t="23685" x="3136900" y="2822575"/>
          <p14:tracePt t="23782" x="3136900" y="2811463"/>
          <p14:tracePt t="23805" x="3136900" y="2800350"/>
          <p14:tracePt t="23915" x="3136900" y="2782888"/>
          <p14:tracePt t="23939" x="3136900" y="2771775"/>
          <p14:tracePt t="23971" x="3136900" y="2760663"/>
          <p14:tracePt t="23994" x="3136900" y="2749550"/>
          <p14:tracePt t="24010" x="3136900" y="2736850"/>
          <p14:tracePt t="24033" x="3136900" y="2725738"/>
          <p14:tracePt t="24073" x="3136900" y="2714625"/>
          <p14:tracePt t="24138" x="3136900" y="2703513"/>
          <p14:tracePt t="24192" x="3136900" y="2692400"/>
          <p14:tracePt t="24224" x="3136900" y="2679700"/>
          <p14:tracePt t="24231" x="3149600" y="2668588"/>
          <p14:tracePt t="24255" x="3149600" y="2657475"/>
          <p14:tracePt t="24263" x="3160713" y="2657475"/>
          <p14:tracePt t="24271" x="3160713" y="2646363"/>
          <p14:tracePt t="24290" x="3171825" y="2635250"/>
          <p14:tracePt t="24295" x="3171825" y="2622550"/>
          <p14:tracePt t="24305" x="3171825" y="2606675"/>
          <p14:tracePt t="24310" x="3182938" y="2593975"/>
          <p14:tracePt t="24321" x="3194050" y="2582863"/>
          <p14:tracePt t="24327" x="3194050" y="2571750"/>
          <p14:tracePt t="24341" x="3211513" y="2560638"/>
          <p14:tracePt t="24345" x="3211513" y="2549525"/>
          <p14:tracePt t="24355" x="3222625" y="2536825"/>
          <p14:tracePt t="24358" x="3222625" y="2525713"/>
          <p14:tracePt t="24374" x="3235325" y="2525713"/>
          <p14:tracePt t="24375" x="3235325" y="2514600"/>
          <p14:tracePt t="24382" x="3246438" y="2503488"/>
          <p14:tracePt t="24397" x="3246438" y="2492375"/>
          <p14:tracePt t="24407" x="3257550" y="2492375"/>
          <p14:tracePt t="24414" x="3257550" y="2479675"/>
          <p14:tracePt t="24422" x="3268663" y="2468563"/>
          <p14:tracePt t="24429" x="3279775" y="2457450"/>
          <p14:tracePt t="24441" x="3279775" y="2446338"/>
          <p14:tracePt t="24445" x="3292475" y="2428875"/>
          <p14:tracePt t="24455" x="3303588" y="2417763"/>
          <p14:tracePt t="24461" x="3314700" y="2406650"/>
          <p14:tracePt t="24473" x="3325813" y="2393950"/>
          <p14:tracePt t="24477" x="3336925" y="2382838"/>
          <p14:tracePt t="24485" x="3360738" y="2371725"/>
          <p14:tracePt t="24493" x="3371850" y="2360613"/>
          <p14:tracePt t="24501" x="3400425" y="2349500"/>
          <p14:tracePt t="24509" x="3411538" y="2336800"/>
          <p14:tracePt t="24516" x="3435350" y="2336800"/>
          <p14:tracePt t="24524" x="3446463" y="2325688"/>
          <p14:tracePt t="24532" x="3468688" y="2325688"/>
          <p14:tracePt t="24541" x="3479800" y="2314575"/>
          <p14:tracePt t="24548" x="3503613" y="2314575"/>
          <p14:tracePt t="24556" x="3525838" y="2303463"/>
          <p14:tracePt t="24564" x="3536950" y="2303463"/>
          <p14:tracePt t="24574" x="3560763" y="2303463"/>
          <p14:tracePt t="24582" x="3600450" y="2292350"/>
          <p14:tracePt t="24591" x="3611563" y="2279650"/>
          <p14:tracePt t="24596" x="3635375" y="2279650"/>
          <p14:tracePt t="24606" x="3657600" y="2268538"/>
          <p14:tracePt t="24612" x="3679825" y="2268538"/>
          <p14:tracePt t="24624" x="3714750" y="2251075"/>
          <p14:tracePt t="24628" x="3725863" y="2251075"/>
          <p14:tracePt t="24639" x="3765550" y="2251075"/>
          <p14:tracePt t="24643" x="3778250" y="2251075"/>
          <p14:tracePt t="24658" x="3800475" y="2251075"/>
          <p14:tracePt t="24661" x="3811588" y="2251075"/>
          <p14:tracePt t="24671" x="3822700" y="2251075"/>
          <p14:tracePt t="24675" x="3835400" y="2251075"/>
          <p14:tracePt t="24692" x="3846513" y="2251075"/>
          <p14:tracePt t="24705" x="3857625" y="2251075"/>
          <p14:tracePt t="24730" x="3868738" y="2251075"/>
          <p14:tracePt t="24746" x="3868738" y="2268538"/>
          <p14:tracePt t="24757" x="3879850" y="2279650"/>
          <p14:tracePt t="24762" x="3879850" y="2292350"/>
          <p14:tracePt t="24772" x="3892550" y="2292350"/>
          <p14:tracePt t="24778" x="3892550" y="2303463"/>
          <p14:tracePt t="24790" x="3903663" y="2303463"/>
          <p14:tracePt t="24794" x="3903663" y="2314575"/>
          <p14:tracePt t="24810" x="3914775" y="2325688"/>
          <p14:tracePt t="24833" x="3914775" y="2336800"/>
          <p14:tracePt t="24841" x="3925888" y="2349500"/>
          <p14:tracePt t="24855" x="3925888" y="2360613"/>
          <p14:tracePt t="24858" x="3943350" y="2371725"/>
          <p14:tracePt t="24877" x="3954463" y="2393950"/>
          <p14:tracePt t="24883" x="3965575" y="2417763"/>
          <p14:tracePt t="24892" x="3965575" y="2428875"/>
          <p14:tracePt t="24897" x="3965575" y="2446338"/>
          <p14:tracePt t="24908" x="3978275" y="2457450"/>
          <p14:tracePt t="24922" x="3978275" y="2468563"/>
          <p14:tracePt t="24941" x="3978275" y="2479675"/>
          <p14:tracePt t="24952" x="3978275" y="2492375"/>
          <p14:tracePt t="24968" x="3978275" y="2503488"/>
          <p14:tracePt t="24976" x="3978275" y="2514600"/>
          <p14:tracePt t="24984" x="3978275" y="2525713"/>
          <p14:tracePt t="24992" x="3978275" y="2536825"/>
          <p14:tracePt t="25000" x="3978275" y="2549525"/>
          <p14:tracePt t="25008" x="3978275" y="2560638"/>
          <p14:tracePt t="25015" x="3978275" y="2571750"/>
          <p14:tracePt t="25039" x="3978275" y="2582863"/>
          <p14:tracePt t="26346" x="3978275" y="2593975"/>
          <p14:tracePt t="26355" x="3978275" y="2606675"/>
          <p14:tracePt t="26362" x="3978275" y="2635250"/>
          <p14:tracePt t="26374" x="3978275" y="2657475"/>
          <p14:tracePt t="26378" x="3978275" y="2668588"/>
          <p14:tracePt t="26387" x="3978275" y="2692400"/>
          <p14:tracePt t="26393" x="3978275" y="2725738"/>
          <p14:tracePt t="26402" x="3978275" y="2749550"/>
          <p14:tracePt t="26409" x="3978275" y="2760663"/>
          <p14:tracePt t="26418" x="3978275" y="2782888"/>
          <p14:tracePt t="26425" x="3978275" y="2800350"/>
          <p14:tracePt t="26433" x="3978275" y="2811463"/>
          <p14:tracePt t="26449" x="3978275" y="2822575"/>
          <p14:tracePt t="26472" x="3978275" y="2835275"/>
          <p14:tracePt t="26528" x="3978275" y="2822575"/>
          <p14:tracePt t="26552" x="3965575" y="2822575"/>
          <p14:tracePt t="26600" x="3954463" y="2822575"/>
          <p14:tracePt t="26615" x="3954463" y="2811463"/>
          <p14:tracePt t="26679" x="3943350" y="2800350"/>
          <p14:tracePt t="26691" x="3943350" y="2782888"/>
          <p14:tracePt t="26710" x="3943350" y="2771775"/>
          <p14:tracePt t="26726" x="3925888" y="2771775"/>
          <p14:tracePt t="26782" x="3925888" y="2782888"/>
          <p14:tracePt t="26838" x="3914775" y="2782888"/>
          <p14:tracePt t="26861" x="3903663" y="2782888"/>
          <p14:tracePt t="26877" x="3892550" y="2800350"/>
          <p14:tracePt t="26900" x="3879850" y="2800350"/>
          <p14:tracePt t="26916" x="3868738" y="2800350"/>
          <p14:tracePt t="26964" x="3857625" y="2800350"/>
          <p14:tracePt t="26996" x="3857625" y="2811463"/>
          <p14:tracePt t="27012" x="3846513" y="2811463"/>
          <p14:tracePt t="27035" x="3835400" y="2811463"/>
          <p14:tracePt t="27051" x="3822700" y="2811463"/>
          <p14:tracePt t="27075" x="3811588" y="2811463"/>
          <p14:tracePt t="27082" x="3800475" y="2800350"/>
          <p14:tracePt t="27098" x="3778250" y="2782888"/>
          <p14:tracePt t="27107" x="3754438" y="2771775"/>
          <p14:tracePt t="27114" x="3725863" y="2760663"/>
          <p14:tracePt t="27123" x="3703638" y="2760663"/>
          <p14:tracePt t="27130" x="3668713" y="2749550"/>
          <p14:tracePt t="27141" x="3635375" y="2749550"/>
          <p14:tracePt t="27146" x="3611563" y="2749550"/>
          <p14:tracePt t="27154" x="3560763" y="2749550"/>
          <p14:tracePt t="27162" x="3525838" y="2749550"/>
          <p14:tracePt t="27174" x="3492500" y="2749550"/>
          <p14:tracePt t="27178" x="3468688" y="2749550"/>
          <p14:tracePt t="27187" x="3435350" y="2749550"/>
          <p14:tracePt t="27193" x="3422650" y="2749550"/>
          <p14:tracePt t="27375" x="3400425" y="2749550"/>
          <p14:tracePt t="27383" x="3389313" y="2749550"/>
          <p14:tracePt t="27391" x="3360738" y="2749550"/>
          <p14:tracePt t="27399" x="3336925" y="2749550"/>
          <p14:tracePt t="27407" x="3314700" y="2749550"/>
          <p14:tracePt t="27415" x="3268663" y="2749550"/>
          <p14:tracePt t="27424" x="3235325" y="2749550"/>
          <p14:tracePt t="27431" x="3194050" y="2749550"/>
          <p14:tracePt t="27441" x="3160713" y="2749550"/>
          <p14:tracePt t="27447" x="3125788" y="2749550"/>
          <p14:tracePt t="27455" x="3103563" y="2749550"/>
          <p14:tracePt t="27463" x="3079750" y="2749550"/>
          <p14:tracePt t="27474" x="3068638" y="2749550"/>
          <p14:tracePt t="27478" x="3057525" y="2749550"/>
          <p14:tracePt t="27494" x="3046413" y="2749550"/>
          <p14:tracePt t="27700" x="3046413" y="2760663"/>
          <p14:tracePt t="27938" x="3057525" y="2760663"/>
          <p14:tracePt t="27960" x="3068638" y="2760663"/>
          <p14:tracePt t="27963" x="3079750" y="2760663"/>
          <p14:tracePt t="27965" x="3114675" y="2760663"/>
          <p14:tracePt t="27994" x="3125788" y="2760663"/>
          <p14:tracePt t="27996" x="3222625" y="2760663"/>
          <p14:tracePt t="28018" x="3246438" y="2749550"/>
          <p14:tracePt t="28025" x="3325813" y="2736850"/>
          <p14:tracePt t="28027" x="3371850" y="2736850"/>
          <p14:tracePt t="28033" x="3411538" y="2725738"/>
          <p14:tracePt t="28041" x="3457575" y="2714625"/>
          <p14:tracePt t="28049" x="3503613" y="2703513"/>
          <p14:tracePt t="28060" x="3514725" y="2703513"/>
          <p14:tracePt t="28065" x="3549650" y="2703513"/>
          <p14:tracePt t="28073" x="3589338" y="2703513"/>
          <p14:tracePt t="28080" x="3611563" y="2692400"/>
          <p14:tracePt t="28091" x="3646488" y="2692400"/>
          <p14:tracePt t="28096" x="3657600" y="2692400"/>
          <p14:tracePt t="28105" x="3679825" y="2692400"/>
          <p14:tracePt t="28112" x="3703638" y="2692400"/>
          <p14:tracePt t="28124" x="3714750" y="2692400"/>
          <p14:tracePt t="28128" x="3725863" y="2692400"/>
          <p14:tracePt t="28137" x="3736975" y="2692400"/>
          <p14:tracePt t="28144" x="3754438" y="2692400"/>
          <p14:tracePt t="28160" x="3765550" y="2692400"/>
          <p14:tracePt t="28167" x="3778250" y="2703513"/>
          <p14:tracePt t="28175" x="3789363" y="2703513"/>
          <p14:tracePt t="28183" x="3800475" y="2703513"/>
          <p14:tracePt t="28192" x="3811588" y="2714625"/>
          <p14:tracePt t="28199" x="3822700" y="2725738"/>
          <p14:tracePt t="28208" x="3835400" y="2725738"/>
          <p14:tracePt t="28215" x="3846513" y="2736850"/>
          <p14:tracePt t="28224" x="3857625" y="2736850"/>
          <p14:tracePt t="28231" x="3857625" y="2749550"/>
          <p14:tracePt t="28239" x="3868738" y="2749550"/>
          <p14:tracePt t="28500" x="3857625" y="2749550"/>
          <p14:tracePt t="28508" x="3835400" y="2749550"/>
          <p14:tracePt t="28516" x="3822700" y="2749550"/>
          <p14:tracePt t="28532" x="3811588" y="2760663"/>
          <p14:tracePt t="28540" x="3800475" y="2760663"/>
          <p14:tracePt t="28547" x="3789363" y="2760663"/>
          <p14:tracePt t="28658" x="3789363" y="2771775"/>
          <p14:tracePt t="28675" x="3789363" y="2782888"/>
          <p14:tracePt t="28682" x="3800475" y="2800350"/>
          <p14:tracePt t="28691" x="3811588" y="2811463"/>
          <p14:tracePt t="28698" x="3822700" y="2822575"/>
          <p14:tracePt t="28706" x="3822700" y="2835275"/>
          <p14:tracePt t="28714" x="3835400" y="2846388"/>
          <p14:tracePt t="28724" x="3857625" y="2857500"/>
          <p14:tracePt t="28738" x="3868738" y="2868613"/>
          <p14:tracePt t="28745" x="3868738" y="2879725"/>
          <p14:tracePt t="28757" x="3879850" y="2879725"/>
          <p14:tracePt t="28762" x="3879850" y="2892425"/>
          <p14:tracePt t="28770" x="3892550" y="2892425"/>
          <p14:tracePt t="28777" x="3903663" y="2892425"/>
          <p14:tracePt t="28785" x="3914775" y="2892425"/>
          <p14:tracePt t="28801" x="3925888" y="2892425"/>
          <p14:tracePt t="28809" x="3943350" y="2892425"/>
          <p14:tracePt t="28817" x="3954463" y="2892425"/>
          <p14:tracePt t="28825" x="3965575" y="2879725"/>
          <p14:tracePt t="28832" x="3965575" y="2868613"/>
          <p14:tracePt t="28841" x="3989388" y="2857500"/>
          <p14:tracePt t="28848" x="4000500" y="2846388"/>
          <p14:tracePt t="28858" x="4011613" y="2835275"/>
          <p14:tracePt t="28865" x="4022725" y="2822575"/>
          <p14:tracePt t="28874" x="4035425" y="2811463"/>
          <p14:tracePt t="28880" x="4046538" y="2800350"/>
          <p14:tracePt t="28888" x="4068763" y="2782888"/>
          <p14:tracePt t="28896" x="4079875" y="2782888"/>
          <p14:tracePt t="28908" x="4079875" y="2771775"/>
          <p14:tracePt t="28912" x="4092575" y="2760663"/>
          <p14:tracePt t="28921" x="4103688" y="2760663"/>
          <p14:tracePt t="28944" x="4103688" y="2749550"/>
          <p14:tracePt t="28957" x="4121150" y="2749550"/>
          <p14:tracePt t="29347" x="4132263" y="2749550"/>
          <p14:tracePt t="29355" x="4154488" y="2749550"/>
          <p14:tracePt t="29363" x="4189413" y="2749550"/>
          <p14:tracePt t="29375" x="4222750" y="2749550"/>
          <p14:tracePt t="29379" x="4246563" y="2749550"/>
          <p14:tracePt t="29388" x="4279900" y="2749550"/>
          <p14:tracePt t="29398" x="4343400" y="2749550"/>
          <p14:tracePt t="29405" x="4400550" y="2749550"/>
          <p14:tracePt t="29411" x="4468813" y="2749550"/>
          <p14:tracePt t="29419" x="4532313" y="2736850"/>
          <p14:tracePt t="29427" x="4554538" y="2736850"/>
          <p14:tracePt t="29434" x="4600575" y="2725738"/>
          <p14:tracePt t="29443" x="4635500" y="2725738"/>
          <p14:tracePt t="29450" x="4675188" y="2714625"/>
          <p14:tracePt t="29459" x="4697413" y="2714625"/>
          <p14:tracePt t="29466" x="4708525" y="2714625"/>
          <p14:tracePt t="29476" x="4721225" y="2714625"/>
          <p14:tracePt t="29482" x="4732338" y="2714625"/>
          <p14:tracePt t="29498" x="4743450" y="2714625"/>
          <p14:tracePt t="29870" x="4743450" y="2725738"/>
          <p14:tracePt t="29878" x="4743450" y="2736850"/>
          <p14:tracePt t="29894" x="4743450" y="2749550"/>
          <p14:tracePt t="29902" x="4743450" y="2760663"/>
          <p14:tracePt t="29910" x="4743450" y="2771775"/>
          <p14:tracePt t="29918" x="4754563" y="2782888"/>
          <p14:tracePt t="29926" x="4765675" y="2800350"/>
          <p14:tracePt t="29934" x="4778375" y="2811463"/>
          <p14:tracePt t="29942" x="4789488" y="2835275"/>
          <p14:tracePt t="29949" x="4800600" y="2846388"/>
          <p14:tracePt t="29957" x="4811713" y="2857500"/>
          <p14:tracePt t="29965" x="4822825" y="2857500"/>
          <p14:tracePt t="29974" x="4835525" y="2857500"/>
          <p14:tracePt t="29981" x="4851400" y="2868613"/>
          <p14:tracePt t="29997" x="4864100" y="2868613"/>
          <p14:tracePt t="30007" x="4875213" y="2879725"/>
          <p14:tracePt t="30013" x="4886325" y="2879725"/>
          <p14:tracePt t="30021" x="4908550" y="2879725"/>
          <p14:tracePt t="30028" x="4921250" y="2879725"/>
          <p14:tracePt t="30040" x="4932363" y="2879725"/>
          <p14:tracePt t="30045" x="4954588" y="2879725"/>
          <p14:tracePt t="30052" x="4978400" y="2879725"/>
          <p14:tracePt t="30060" x="4989513" y="2879725"/>
          <p14:tracePt t="30068" x="5022850" y="2879725"/>
          <p14:tracePt t="30077" x="5051425" y="2879725"/>
          <p14:tracePt t="30084" x="5086350" y="2879725"/>
          <p14:tracePt t="30093" x="5108575" y="2879725"/>
          <p14:tracePt t="30100" x="5132388" y="2879725"/>
          <p14:tracePt t="30111" x="5165725" y="2879725"/>
          <p14:tracePt t="30116" x="5189538" y="2879725"/>
          <p14:tracePt t="30126" x="5218113" y="2868613"/>
          <p14:tracePt t="30131" x="5240338" y="2868613"/>
          <p14:tracePt t="30144" x="5264150" y="2857500"/>
          <p14:tracePt t="30157" x="5297488" y="2846388"/>
          <p14:tracePt t="30163" x="5308600" y="2846388"/>
          <p14:tracePt t="30171" x="5321300" y="2835275"/>
          <p14:tracePt t="30179" x="5332413" y="2835275"/>
          <p14:tracePt t="30195" x="5343525" y="2822575"/>
          <p14:tracePt t="30496" x="5343525" y="2811463"/>
          <p14:tracePt t="30504" x="5343525" y="2800350"/>
          <p14:tracePt t="30511" x="5343525" y="2782888"/>
          <p14:tracePt t="30523" x="5343525" y="2771775"/>
          <p14:tracePt t="30527" x="5332413" y="2771775"/>
          <p14:tracePt t="30543" x="5332413" y="2760663"/>
          <p14:tracePt t="30567" x="5321300" y="2760663"/>
          <p14:tracePt t="30583" x="5321300" y="2749550"/>
          <p14:tracePt t="30599" x="5308600" y="2749550"/>
          <p14:tracePt t="30639" x="5297488" y="2749550"/>
          <p14:tracePt t="30656" x="5286375" y="2749550"/>
          <p14:tracePt t="30662" x="5286375" y="2736850"/>
          <p14:tracePt t="30678" x="5275263" y="2736850"/>
          <p14:tracePt t="30701" x="5275263" y="2725738"/>
          <p14:tracePt t="30718" x="5264150" y="2725738"/>
          <p14:tracePt t="30828" x="5251450" y="2736850"/>
          <p14:tracePt t="30838" x="5251450" y="2749550"/>
          <p14:tracePt t="30860" x="5251450" y="2760663"/>
          <p14:tracePt t="30868" x="5251450" y="2771775"/>
          <p14:tracePt t="30877" x="5251450" y="2782888"/>
          <p14:tracePt t="30893" x="5251450" y="2800350"/>
          <p14:tracePt t="30900" x="5264150" y="2811463"/>
          <p14:tracePt t="30907" x="5275263" y="2822575"/>
          <p14:tracePt t="30916" x="5286375" y="2822575"/>
          <p14:tracePt t="30924" x="5297488" y="2835275"/>
          <p14:tracePt t="30931" x="5308600" y="2846388"/>
          <p14:tracePt t="30939" x="5321300" y="2846388"/>
          <p14:tracePt t="30947" x="5343525" y="2857500"/>
          <p14:tracePt t="30957" x="5354638" y="2868613"/>
          <p14:tracePt t="30963" x="5378450" y="2868613"/>
          <p14:tracePt t="30971" x="5389563" y="2879725"/>
          <p14:tracePt t="30979" x="5407025" y="2892425"/>
          <p14:tracePt t="30990" x="5429250" y="2892425"/>
          <p14:tracePt t="30995" x="5440363" y="2892425"/>
          <p14:tracePt t="31007" x="5464175" y="2903538"/>
          <p14:tracePt t="31011" x="5475288" y="2903538"/>
          <p14:tracePt t="31018" x="5497513" y="2903538"/>
          <p14:tracePt t="31027" x="5508625" y="2903538"/>
          <p14:tracePt t="31035" x="5521325" y="2903538"/>
          <p14:tracePt t="31045" x="5532438" y="2903538"/>
          <p14:tracePt t="31050" x="5543550" y="2892425"/>
          <p14:tracePt t="31066" x="5554663" y="2892425"/>
          <p14:tracePt t="31077" x="5554663" y="2879725"/>
          <p14:tracePt t="31090" x="5565775" y="2879725"/>
          <p14:tracePt t="31121" x="5565775" y="2868613"/>
          <p14:tracePt t="31145" x="5583238" y="2857500"/>
          <p14:tracePt t="31161" x="5583238" y="2846388"/>
          <p14:tracePt t="31177" x="5583238" y="2835275"/>
          <p14:tracePt t="31209" x="5583238" y="2822575"/>
          <p14:tracePt t="31248" x="5594350" y="2822575"/>
          <p14:tracePt t="31256" x="5594350" y="2811463"/>
          <p14:tracePt t="31272" x="5607050" y="2811463"/>
          <p14:tracePt t="31280" x="5607050" y="2800350"/>
          <p14:tracePt t="38323" x="5607050" y="2771775"/>
          <p14:tracePt t="38334" x="5594350" y="2736850"/>
          <p14:tracePt t="38339" x="5565775" y="2714625"/>
          <p14:tracePt t="38361" x="5532438" y="2657475"/>
          <p14:tracePt t="38363" x="5508625" y="2635250"/>
          <p14:tracePt t="38371" x="5486400" y="2622550"/>
          <p14:tracePt t="38376" x="5464175" y="2606675"/>
          <p14:tracePt t="38383" x="5451475" y="2593975"/>
          <p14:tracePt t="38391" x="5429250" y="2582863"/>
          <p14:tracePt t="38400" x="5407025" y="2582863"/>
          <p14:tracePt t="38406" x="5378450" y="2582863"/>
          <p14:tracePt t="38417" x="5332413" y="2571750"/>
          <p14:tracePt t="38424" x="5308600" y="2571750"/>
          <p14:tracePt t="38433" x="5251450" y="2571750"/>
          <p14:tracePt t="38438" x="5240338" y="2571750"/>
          <p14:tracePt t="38450" x="5189538" y="2571750"/>
          <p14:tracePt t="38457" x="5154613" y="2582863"/>
          <p14:tracePt t="38466" x="5108575" y="2593975"/>
          <p14:tracePt t="38471" x="5086350" y="2593975"/>
          <p14:tracePt t="38483" x="5040313" y="2606675"/>
          <p14:tracePt t="38491" x="4989513" y="2635250"/>
          <p14:tracePt t="38500" x="4954588" y="2657475"/>
          <p14:tracePt t="38504" x="4921250" y="2679700"/>
          <p14:tracePt t="38517" x="4886325" y="2703513"/>
          <p14:tracePt t="38517" x="4835525" y="2736850"/>
          <p14:tracePt t="38525" x="4811713" y="2771775"/>
          <p14:tracePt t="38534" x="4765675" y="2811463"/>
          <p14:tracePt t="38540" x="4754563" y="2822575"/>
          <p14:tracePt t="38550" x="4697413" y="2892425"/>
          <p14:tracePt t="38558" x="4675188" y="2914650"/>
          <p14:tracePt t="38567" x="4646613" y="2936875"/>
          <p14:tracePt t="38572" x="4622800" y="2971800"/>
          <p14:tracePt t="38583" x="4611688" y="3000375"/>
          <p14:tracePt t="38591" x="4578350" y="3022600"/>
          <p14:tracePt t="38600" x="4565650" y="3046413"/>
          <p14:tracePt t="38605" x="4554538" y="3068638"/>
          <p14:tracePt t="38617" x="4543425" y="3079750"/>
          <p14:tracePt t="38624" x="4532313" y="3092450"/>
          <p14:tracePt t="38633" x="4508500" y="3103563"/>
          <p14:tracePt t="38639" x="4497388" y="3114675"/>
          <p14:tracePt t="38650" x="4486275" y="3114675"/>
          <p14:tracePt t="38657" x="4468813" y="3114675"/>
          <p14:tracePt t="38667" x="4457700" y="3114675"/>
          <p14:tracePt t="38667" x="4446588" y="3114675"/>
          <p14:tracePt t="38675" x="4422775" y="3103563"/>
          <p14:tracePt t="38684" x="4400550" y="3092450"/>
          <p14:tracePt t="38691" x="4378325" y="3079750"/>
          <p14:tracePt t="38700" x="4343400" y="3057525"/>
          <p14:tracePt t="38707" x="4321175" y="3057525"/>
          <p14:tracePt t="38717" x="4279900" y="3046413"/>
          <p14:tracePt t="38725" x="4235450" y="3022600"/>
          <p14:tracePt t="38734" x="4200525" y="3011488"/>
          <p14:tracePt t="38740" x="4143375" y="3000375"/>
          <p14:tracePt t="38750" x="4079875" y="2971800"/>
          <p14:tracePt t="38758" x="4022725" y="2936875"/>
          <p14:tracePt t="38769" x="3954463" y="2914650"/>
          <p14:tracePt t="38776" x="3892550" y="2868613"/>
          <p14:tracePt t="38785" x="3835400" y="2846388"/>
          <p14:tracePt t="38792" x="3800475" y="2835275"/>
          <p14:tracePt t="38808" x="3679825" y="2822575"/>
          <p14:tracePt t="38812" x="3635375" y="2822575"/>
          <p14:tracePt t="38991" x="3600450" y="2822575"/>
          <p14:tracePt t="39000" x="3560763" y="2857500"/>
          <p14:tracePt t="39008" x="3525838" y="2892425"/>
          <p14:tracePt t="39015" x="3492500" y="2914650"/>
          <p14:tracePt t="39023" x="3446463" y="2949575"/>
          <p14:tracePt t="39032" x="3411538" y="3000375"/>
          <p14:tracePt t="39039" x="3371850" y="3022600"/>
          <p14:tracePt t="39050" x="3314700" y="3079750"/>
          <p14:tracePt t="39058" x="3292475" y="3103563"/>
          <p14:tracePt t="39067" x="3257550" y="3136900"/>
          <p14:tracePt t="39072" x="3235325" y="3178175"/>
          <p14:tracePt t="39084" x="3211513" y="3189288"/>
          <p14:tracePt t="39091" x="3194050" y="3200400"/>
          <p14:tracePt t="39100" x="3182938" y="3211513"/>
          <p14:tracePt t="39105" x="3182938" y="3222625"/>
          <p14:tracePt t="39117" x="3182938" y="3235325"/>
          <p14:tracePt t="39134" x="3182938" y="3246438"/>
          <p14:tracePt t="39151" x="3194050" y="3257550"/>
          <p14:tracePt t="39158" x="3211513" y="3257550"/>
          <p14:tracePt t="39167" x="3211513" y="3268663"/>
          <p14:tracePt t="39173" x="3222625" y="3268663"/>
          <p14:tracePt t="39181" x="3222625" y="3279775"/>
          <p14:tracePt t="39190" x="3235325" y="3279775"/>
          <p14:tracePt t="39213" x="3235325" y="3292475"/>
          <p14:tracePt t="39245" x="3246438" y="3292475"/>
          <p14:tracePt t="39340" x="3257550" y="3292475"/>
          <p14:tracePt t="39387" x="3257550" y="3279775"/>
          <p14:tracePt t="39406" x="3268663" y="3268663"/>
          <p14:tracePt t="39419" x="3268663" y="3257550"/>
          <p14:tracePt t="39427" x="3268663" y="3246438"/>
          <p14:tracePt t="39435" x="3279775" y="3246438"/>
          <p14:tracePt t="39443" x="3279775" y="3235325"/>
          <p14:tracePt t="39451" x="3292475" y="3222625"/>
          <p14:tracePt t="39459" x="3303588" y="3211513"/>
          <p14:tracePt t="39475" x="3314700" y="3200400"/>
          <p14:tracePt t="39483" x="3314700" y="3189288"/>
          <p14:tracePt t="39490" x="3325813" y="3189288"/>
          <p14:tracePt t="39498" x="3325813" y="3178175"/>
          <p14:tracePt t="39657" x="3336925" y="3178175"/>
          <p14:tracePt t="39665" x="3349625" y="3178175"/>
          <p14:tracePt t="39673" x="3371850" y="3178175"/>
          <p14:tracePt t="39680" x="3389313" y="3178175"/>
          <p14:tracePt t="39690" x="3411538" y="3178175"/>
          <p14:tracePt t="39696" x="3446463" y="3178175"/>
          <p14:tracePt t="39705" x="3479800" y="3189288"/>
          <p14:tracePt t="39712" x="3503613" y="3189288"/>
          <p14:tracePt t="39724" x="3525838" y="3189288"/>
          <p14:tracePt t="39728" x="3549650" y="3200400"/>
          <p14:tracePt t="39736" x="3589338" y="3200400"/>
          <p14:tracePt t="39744" x="3611563" y="3211513"/>
          <p14:tracePt t="39752" x="3635375" y="3222625"/>
          <p14:tracePt t="39760" x="3646488" y="3222625"/>
          <p14:tracePt t="39768" x="3668713" y="3235325"/>
          <p14:tracePt t="39775" x="3679825" y="3235325"/>
          <p14:tracePt t="39785" x="3692525" y="3235325"/>
          <p14:tracePt t="39791" x="3703638" y="3246438"/>
          <p14:tracePt t="39801" x="3714750" y="3246438"/>
          <p14:tracePt t="39807" x="3725863" y="3246438"/>
          <p14:tracePt t="39818" x="3736975" y="3257550"/>
          <p14:tracePt t="39824" x="3754438" y="3257550"/>
          <p14:tracePt t="39849" x="3765550" y="3257550"/>
          <p14:tracePt t="39851" x="3778250" y="3257550"/>
          <p14:tracePt t="39856" x="3789363" y="3257550"/>
          <p14:tracePt t="39862" x="3800475" y="3257550"/>
          <p14:tracePt t="39874" x="3811588" y="3257550"/>
          <p14:tracePt t="39879" x="3822700" y="3257550"/>
          <p14:tracePt t="39888" x="3835400" y="3257550"/>
          <p14:tracePt t="39894" x="3846513" y="3257550"/>
          <p14:tracePt t="39907" x="3857625" y="3257550"/>
          <p14:tracePt t="39910" x="3868738" y="3257550"/>
          <p14:tracePt t="39921" x="3879850" y="3257550"/>
          <p14:tracePt t="39934" x="3892550" y="3257550"/>
          <p14:tracePt t="39942" x="3903663" y="3257550"/>
          <p14:tracePt t="39957" x="3914775" y="3246438"/>
          <p14:tracePt t="39974" x="3925888" y="3246438"/>
          <p14:tracePt t="39981" x="3925888" y="3235325"/>
          <p14:tracePt t="39989" x="3943350" y="3235325"/>
          <p14:tracePt t="39997" x="3954463" y="3235325"/>
          <p14:tracePt t="40013" x="3965575" y="3222625"/>
          <p14:tracePt t="40029" x="3978275" y="3222625"/>
          <p14:tracePt t="40045" x="3989388" y="3211513"/>
          <p14:tracePt t="40060" x="4000500" y="3211513"/>
          <p14:tracePt t="40068" x="4000500" y="3200400"/>
          <p14:tracePt t="40085" x="4011613" y="3189288"/>
          <p14:tracePt t="40124" x="4022725" y="3189288"/>
          <p14:tracePt t="40139" x="4022725" y="3178175"/>
          <p14:tracePt t="40520" x="4035425" y="3178175"/>
          <p14:tracePt t="40527" x="4057650" y="3200400"/>
          <p14:tracePt t="40536" x="4068763" y="3211513"/>
          <p14:tracePt t="40543" x="4092575" y="3222625"/>
          <p14:tracePt t="40552" x="4103688" y="3246438"/>
          <p14:tracePt t="40560" x="4132263" y="3257550"/>
          <p14:tracePt t="40568" x="4143375" y="3268663"/>
          <p14:tracePt t="40575" x="4154488" y="3279775"/>
          <p14:tracePt t="40583" x="4165600" y="3292475"/>
          <p14:tracePt t="40591" x="4178300" y="3292475"/>
          <p14:tracePt t="40599" x="4189413" y="3292475"/>
          <p14:tracePt t="40607" x="4189413" y="3303588"/>
          <p14:tracePt t="40615" x="4200525" y="3303588"/>
          <p14:tracePt t="40624" x="4200525" y="3314700"/>
          <p14:tracePt t="40630" x="4211638" y="3314700"/>
          <p14:tracePt t="40647" x="4222750" y="3314700"/>
          <p14:tracePt t="40678" x="4235450" y="3314700"/>
          <p14:tracePt t="40694" x="4235450" y="3303588"/>
          <p14:tracePt t="40710" x="4246563" y="3303588"/>
          <p14:tracePt t="40718" x="4246563" y="3292475"/>
          <p14:tracePt t="40757" x="4257675" y="3279775"/>
          <p14:tracePt t="40773" x="4268788" y="3268663"/>
          <p14:tracePt t="40781" x="4279900" y="3257550"/>
          <p14:tracePt t="40789" x="4292600" y="3257550"/>
          <p14:tracePt t="40797" x="4308475" y="3246438"/>
          <p14:tracePt t="40807" x="4321175" y="3235325"/>
          <p14:tracePt t="40813" x="4343400" y="3222625"/>
          <p14:tracePt t="40822" x="4365625" y="3211513"/>
          <p14:tracePt t="40828" x="4378325" y="3200400"/>
          <p14:tracePt t="40840" x="4389438" y="3200400"/>
          <p14:tracePt t="40845" x="4389438" y="3189288"/>
          <p14:tracePt t="40852" x="4400550" y="3189288"/>
          <p14:tracePt t="40869" x="4411663" y="3189288"/>
          <p14:tracePt t="41161" x="4435475" y="3189288"/>
          <p14:tracePt t="41175" x="4468813" y="3200400"/>
          <p14:tracePt t="41178" x="4508500" y="3211513"/>
          <p14:tracePt t="41186" x="4532313" y="3222625"/>
          <p14:tracePt t="41193" x="4565650" y="3235325"/>
          <p14:tracePt t="41201" x="4600575" y="3235325"/>
          <p14:tracePt t="41209" x="4635500" y="3246438"/>
          <p14:tracePt t="41217" x="4657725" y="3246438"/>
          <p14:tracePt t="41224" x="4686300" y="3257550"/>
          <p14:tracePt t="41233" x="4697413" y="3257550"/>
          <p14:tracePt t="41240" x="4721225" y="3257550"/>
          <p14:tracePt t="41248" x="4732338" y="3257550"/>
          <p14:tracePt t="41273" x="4743450" y="3257550"/>
          <p14:tracePt t="41343" x="4743450" y="3246438"/>
          <p14:tracePt t="41367" x="4743450" y="3235325"/>
          <p14:tracePt t="41383" x="4743450" y="3222625"/>
          <p14:tracePt t="41398" x="4743450" y="3211513"/>
          <p14:tracePt t="41407" x="4754563" y="3200400"/>
          <p14:tracePt t="41424" x="4754563" y="3189288"/>
          <p14:tracePt t="41442" x="4765675" y="3178175"/>
          <p14:tracePt t="41446" x="4778375" y="3178175"/>
          <p14:tracePt t="41455" x="4778375" y="3165475"/>
          <p14:tracePt t="41462" x="4778375" y="3149600"/>
          <p14:tracePt t="41474" x="4789488" y="3149600"/>
          <p14:tracePt t="41478" x="4800600" y="3136900"/>
          <p14:tracePt t="41494" x="4800600" y="3125788"/>
          <p14:tracePt t="41502" x="4811713" y="3125788"/>
          <p14:tracePt t="41517" x="4811713" y="3114675"/>
          <p14:tracePt t="41525" x="4822825" y="3114675"/>
          <p14:tracePt t="41541" x="4822825" y="3103563"/>
          <p14:tracePt t="41549" x="4835525" y="3103563"/>
          <p14:tracePt t="41573" x="4851400" y="3103563"/>
          <p14:tracePt t="41596" x="4864100" y="3103563"/>
          <p14:tracePt t="41613" x="4875213" y="3103563"/>
          <p14:tracePt t="41628" x="4886325" y="3103563"/>
          <p14:tracePt t="41641" x="4897438" y="3103563"/>
          <p14:tracePt t="41653" x="4908550" y="3114675"/>
          <p14:tracePt t="41660" x="4921250" y="3114675"/>
          <p14:tracePt t="41669" x="4932363" y="3125788"/>
          <p14:tracePt t="41676" x="4943475" y="3136900"/>
          <p14:tracePt t="41684" x="4954588" y="3149600"/>
          <p14:tracePt t="41692" x="4965700" y="3165475"/>
          <p14:tracePt t="41708" x="4978400" y="3178175"/>
          <p14:tracePt t="41723" x="4989513" y="3189288"/>
          <p14:tracePt t="41740" x="5000625" y="3200400"/>
          <p14:tracePt t="41772" x="5011738" y="3200400"/>
          <p14:tracePt t="41834" x="5022850" y="3200400"/>
          <p14:tracePt t="41890" x="5022850" y="3189288"/>
          <p14:tracePt t="41898" x="5022850" y="3178175"/>
          <p14:tracePt t="41906" x="5022850" y="3165475"/>
          <p14:tracePt t="41925" x="5011738" y="3149600"/>
          <p14:tracePt t="41929" x="5000625" y="3136900"/>
          <p14:tracePt t="41938" x="4989513" y="3136900"/>
          <p14:tracePt t="41945" x="4978400" y="3125788"/>
          <p14:tracePt t="41961" x="4954588" y="3125788"/>
          <p14:tracePt t="41974" x="4932363" y="3125788"/>
          <p14:tracePt t="41977" x="4908550" y="3125788"/>
          <p14:tracePt t="41986" x="4875213" y="3125788"/>
          <p14:tracePt t="41993" x="4851400" y="3125788"/>
          <p14:tracePt t="42001" x="4811713" y="3125788"/>
          <p14:tracePt t="42009" x="4778375" y="3125788"/>
          <p14:tracePt t="42016" x="4732338" y="3125788"/>
          <p14:tracePt t="42024" x="4686300" y="3136900"/>
          <p14:tracePt t="42032" x="4646613" y="3136900"/>
          <p14:tracePt t="42041" x="4611688" y="3149600"/>
          <p14:tracePt t="42048" x="4565650" y="3165475"/>
          <p14:tracePt t="42056" x="4554538" y="3178175"/>
          <p14:tracePt t="42064" x="4521200" y="3189288"/>
          <p14:tracePt t="42074" x="4486275" y="3200400"/>
          <p14:tracePt t="42080" x="4457700" y="3222625"/>
          <p14:tracePt t="42088" x="4446588" y="3235325"/>
          <p14:tracePt t="42096" x="4422775" y="3235325"/>
          <p14:tracePt t="42107" x="4411663" y="3246438"/>
          <p14:tracePt t="42121" x="4400550" y="3246438"/>
          <p14:tracePt t="42144" x="4389438" y="3235325"/>
          <p14:tracePt t="42159" x="4389438" y="3222625"/>
          <p14:tracePt t="42167" x="4389438" y="3211513"/>
          <p14:tracePt t="42183" x="4389438" y="3200400"/>
          <p14:tracePt t="42214" x="4400550" y="3200400"/>
          <p14:tracePt t="42222" x="4400550" y="3189288"/>
          <p14:tracePt t="42230" x="4411663" y="3189288"/>
          <p14:tracePt t="42240" x="4422775" y="3189288"/>
          <p14:tracePt t="42254" x="4435475" y="3178175"/>
          <p14:tracePt t="42262" x="4446588" y="3178175"/>
          <p14:tracePt t="42274" x="4446588" y="3165475"/>
          <p14:tracePt t="42278" x="4457700" y="3165475"/>
          <p14:tracePt t="42293" x="4468813" y="3165475"/>
          <p14:tracePt t="42302" x="4486275" y="3149600"/>
          <p14:tracePt t="42333" x="4497388" y="3149600"/>
          <p14:tracePt t="42341" x="4497388" y="3136900"/>
          <p14:tracePt t="42364" x="4508500" y="3136900"/>
          <p14:tracePt t="42381" x="4508500" y="3125788"/>
          <p14:tracePt t="45366" x="4468813" y="3125788"/>
          <p14:tracePt t="45374" x="4446588" y="3125788"/>
          <p14:tracePt t="45382" x="4411663" y="3125788"/>
          <p14:tracePt t="45393" x="4378325" y="3114675"/>
          <p14:tracePt t="45398" x="4354513" y="3103563"/>
          <p14:tracePt t="45406" x="4332288" y="3103563"/>
          <p14:tracePt t="45414" x="4308475" y="3103563"/>
          <p14:tracePt t="45425" x="4279900" y="3103563"/>
          <p14:tracePt t="45430" x="4257675" y="3103563"/>
          <p14:tracePt t="45439" x="4211638" y="3103563"/>
          <p14:tracePt t="45446" x="4165600" y="3136900"/>
          <p14:tracePt t="45463" x="4103688" y="3178175"/>
          <p14:tracePt t="45464" x="4035425" y="3222625"/>
          <p14:tracePt t="45469" x="3943350" y="3292475"/>
          <p14:tracePt t="45477" x="3846513" y="3354388"/>
          <p14:tracePt t="45484" x="3754438" y="3422650"/>
          <p14:tracePt t="45492" x="3692525" y="3457575"/>
          <p14:tracePt t="45500" x="3600450" y="3514725"/>
          <p14:tracePt t="45509" x="3422650" y="3622675"/>
          <p14:tracePt t="45516" x="3314700" y="3692525"/>
          <p14:tracePt t="45524" x="3194050" y="3754438"/>
          <p14:tracePt t="45532" x="3079750" y="3822700"/>
          <p14:tracePt t="45541" x="3022600" y="3857625"/>
          <p14:tracePt t="45548" x="2914650" y="3932238"/>
          <p14:tracePt t="45556" x="2806700" y="3989388"/>
          <p14:tracePt t="45563" x="2714625" y="4046538"/>
          <p14:tracePt t="45575" x="2617788" y="4097338"/>
          <p14:tracePt t="45579" x="2536825" y="4132263"/>
          <p14:tracePt t="45589" x="2463800" y="4154488"/>
          <p14:tracePt t="45595" x="2439988" y="4154488"/>
          <p14:tracePt t="45609" x="2382838" y="4165600"/>
          <p14:tracePt t="45612" x="2336800" y="4178300"/>
          <p14:tracePt t="45623" x="2251075" y="4189413"/>
          <p14:tracePt t="45627" x="2239963" y="4189413"/>
          <p14:tracePt t="45643" x="2182813" y="4200525"/>
          <p14:tracePt t="45643" x="2149475" y="4211638"/>
          <p14:tracePt t="45666" x="2063750" y="4264025"/>
          <p14:tracePt t="45667" x="2028825" y="4297363"/>
          <p14:tracePt t="45677" x="1993900" y="4332288"/>
          <p14:tracePt t="45682" x="1971675" y="4389438"/>
          <p14:tracePt t="45690" x="1936750" y="4451350"/>
          <p14:tracePt t="45698" x="1908175" y="4508500"/>
          <p14:tracePt t="45708" x="1908175" y="4543425"/>
          <p14:tracePt t="45714" x="1885950" y="4589463"/>
          <p14:tracePt t="45725" x="1885950" y="4629150"/>
          <p14:tracePt t="45730" x="1874838" y="4697413"/>
          <p14:tracePt t="45991" x="1908175" y="4697413"/>
          <p14:tracePt t="45999" x="1960563" y="4686300"/>
          <p14:tracePt t="46009" x="2006600" y="4686300"/>
          <p14:tracePt t="46015" x="2074863" y="4686300"/>
          <p14:tracePt t="46023" x="2217738" y="4686300"/>
          <p14:tracePt t="46030" x="2492375" y="4686300"/>
          <p14:tracePt t="46041" x="2606675" y="4686300"/>
          <p14:tracePt t="46046" x="2828925" y="4686300"/>
          <p14:tracePt t="46056" x="3257550" y="4686300"/>
          <p14:tracePt t="46062" x="3549650" y="4697413"/>
          <p14:tracePt t="46074" x="3857625" y="4743450"/>
          <p14:tracePt t="46078" x="4200525" y="4818063"/>
          <p14:tracePt t="46086" x="4343400" y="4840288"/>
          <p14:tracePt t="46093" x="4635500" y="4908550"/>
          <p14:tracePt t="46101" x="4897438" y="4994275"/>
          <p14:tracePt t="46110" x="5154613" y="5051425"/>
          <p14:tracePt t="46117" x="5240338" y="5075238"/>
          <p14:tracePt t="46125" x="5418138" y="5121275"/>
          <p14:tracePt t="46133" x="5554663" y="5172075"/>
          <p14:tracePt t="46142" x="5651500" y="5207000"/>
          <p14:tracePt t="46149" x="5732463" y="5240338"/>
          <p14:tracePt t="46157" x="5783263" y="5275263"/>
          <p14:tracePt t="46165" x="5818188" y="5321300"/>
          <p14:tracePt t="46174" x="5829300" y="5372100"/>
          <p14:tracePt t="46181" x="5840413" y="5429250"/>
          <p14:tracePt t="46190" x="5840413" y="5486400"/>
          <p14:tracePt t="46196" x="5829300" y="5549900"/>
          <p14:tracePt t="46208" x="5743575" y="5664200"/>
          <p14:tracePt t="46213" x="5697538" y="5703888"/>
          <p14:tracePt t="46223" x="5594350" y="5818188"/>
          <p14:tracePt t="46228" x="5543550" y="5840413"/>
          <p14:tracePt t="46241" x="5464175" y="5903913"/>
          <p14:tracePt t="46245" x="5354638" y="5961063"/>
          <p14:tracePt t="46259" x="5275263" y="6018213"/>
          <p14:tracePt t="46262" x="5178425" y="6057900"/>
          <p14:tracePt t="46273" x="5086350" y="6092825"/>
          <p14:tracePt t="46277" x="5000625" y="6126163"/>
          <p14:tracePt t="46292" x="4908550" y="6149975"/>
          <p14:tracePt t="46292" x="4811713" y="6161088"/>
          <p14:tracePt t="46299" x="4721225" y="6172200"/>
          <p14:tracePt t="46307" x="4554538" y="6183313"/>
          <p14:tracePt t="46315" x="4457700" y="6183313"/>
          <p14:tracePt t="46325" x="4343400" y="6183313"/>
          <p14:tracePt t="46331" x="4222750" y="6172200"/>
          <p14:tracePt t="46340" x="4103688" y="6137275"/>
          <p14:tracePt t="46347" x="3989388" y="6103938"/>
          <p14:tracePt t="46358" x="3846513" y="6040438"/>
          <p14:tracePt t="46363" x="3789363" y="6018213"/>
          <p14:tracePt t="46373" x="3679825" y="5949950"/>
          <p14:tracePt t="46379" x="3589338" y="5903913"/>
          <p14:tracePt t="46392" x="3492500" y="5829300"/>
          <p14:tracePt t="46395" x="3411538" y="5772150"/>
          <p14:tracePt t="46407" x="3349625" y="5703888"/>
          <p14:tracePt t="46410" x="3292475" y="5618163"/>
          <p14:tracePt t="46424" x="3257550" y="5549900"/>
          <p14:tracePt t="46427" x="3235325" y="5486400"/>
          <p14:tracePt t="46440" x="3235325" y="5418138"/>
          <p14:tracePt t="46442" x="3235325" y="5337175"/>
          <p14:tracePt t="46458" x="3235325" y="5207000"/>
          <p14:tracePt t="46459" x="3235325" y="5121275"/>
          <p14:tracePt t="46466" x="3257550" y="5064125"/>
          <p14:tracePt t="46474" x="3325813" y="4921250"/>
          <p14:tracePt t="46482" x="3360738" y="4864100"/>
          <p14:tracePt t="46491" x="3411538" y="4778375"/>
          <p14:tracePt t="46497" x="3468688" y="4697413"/>
          <p14:tracePt t="46507" x="3514725" y="4618038"/>
          <p14:tracePt t="46513" x="3578225" y="4554538"/>
          <p14:tracePt t="46524" x="3622675" y="4497388"/>
          <p14:tracePt t="46541" x="3646488" y="4486275"/>
          <p14:tracePt t="46542" x="3703638" y="4411663"/>
          <p14:tracePt t="46548" x="3754438" y="4389438"/>
          <p14:tracePt t="46557" x="3789363" y="4365625"/>
          <p14:tracePt t="46561" x="3835400" y="4343400"/>
          <p14:tracePt t="46575" x="3879850" y="4321175"/>
          <p14:tracePt t="46577" x="3925888" y="4308475"/>
          <p14:tracePt t="46590" x="3989388" y="4286250"/>
          <p14:tracePt t="46593" x="4046538" y="4275138"/>
          <p14:tracePt t="46609" x="4103688" y="4264025"/>
          <p14:tracePt t="46610" x="4178300" y="4251325"/>
          <p14:tracePt t="46616" x="4257675" y="4235450"/>
          <p14:tracePt t="46624" x="4400550" y="4222750"/>
          <p14:tracePt t="46632" x="4446588" y="4222750"/>
          <p14:tracePt t="46642" x="4554538" y="4222750"/>
          <p14:tracePt t="46648" x="4646613" y="4222750"/>
          <p14:tracePt t="46657" x="4732338" y="4222750"/>
          <p14:tracePt t="46664" x="4822825" y="4222750"/>
          <p14:tracePt t="46675" x="4921250" y="4222750"/>
          <p14:tracePt t="46680" x="5000625" y="4222750"/>
          <p14:tracePt t="46690" x="5075238" y="4251325"/>
          <p14:tracePt t="46695" x="5154613" y="4286250"/>
          <p14:tracePt t="46708" x="5229225" y="4332288"/>
          <p14:tracePt t="46712" x="5286375" y="4389438"/>
          <p14:tracePt t="46723" x="5332413" y="4475163"/>
          <p14:tracePt t="46727" x="5365750" y="4532313"/>
          <p14:tracePt t="46741" x="5389563" y="4618038"/>
          <p14:tracePt t="46744" x="5407025" y="4697413"/>
          <p14:tracePt t="46757" x="5418138" y="4778375"/>
          <p14:tracePt t="46759" x="5418138" y="4851400"/>
          <p14:tracePt t="46774" x="5418138" y="4908550"/>
          <p14:tracePt t="46775" x="5418138" y="4972050"/>
          <p14:tracePt t="46783" x="5378450" y="5040313"/>
          <p14:tracePt t="46792" x="5343525" y="5086350"/>
          <p14:tracePt t="46799" x="5308600" y="5132388"/>
          <p14:tracePt t="46807" x="5251450" y="5183188"/>
          <p14:tracePt t="46814" x="5189538" y="5229225"/>
          <p14:tracePt t="46825" x="5132388" y="5286375"/>
          <p14:tracePt t="46830" x="5011738" y="5372100"/>
          <p14:tracePt t="46840" x="4921250" y="5429250"/>
          <p14:tracePt t="46846" x="4822825" y="5497513"/>
          <p14:tracePt t="46858" x="4708525" y="5561013"/>
          <p14:tracePt t="46862" x="4657725" y="5583238"/>
          <p14:tracePt t="46873" x="4554538" y="5629275"/>
          <p14:tracePt t="46878" x="4378325" y="5715000"/>
          <p14:tracePt t="46891" x="4321175" y="5715000"/>
          <p14:tracePt t="46894" x="4211638" y="5737225"/>
          <p14:tracePt t="46907" x="4092575" y="5737225"/>
          <p14:tracePt t="46909" x="3943350" y="5737225"/>
          <p14:tracePt t="46924" x="3835400" y="5737225"/>
          <p14:tracePt t="46926" x="3736975" y="5692775"/>
          <p14:tracePt t="46940" x="3679825" y="5664200"/>
          <p14:tracePt t="46942" x="3589338" y="5618163"/>
          <p14:tracePt t="46958" x="3503613" y="5583238"/>
          <p14:tracePt t="46959" x="3446463" y="5549900"/>
          <p14:tracePt t="46965" x="3360738" y="5514975"/>
          <p14:tracePt t="46974" x="3303588" y="5486400"/>
          <p14:tracePt t="46980" x="3257550" y="5464175"/>
          <p14:tracePt t="46992" x="3194050" y="5440363"/>
          <p14:tracePt t="46997" x="3160713" y="5418138"/>
          <p14:tracePt t="47007" x="3103563" y="5383213"/>
          <p14:tracePt t="47012" x="3068638" y="5360988"/>
          <p14:tracePt t="47025" x="3022600" y="5308600"/>
          <p14:tracePt t="47028" x="2982913" y="5264150"/>
          <p14:tracePt t="47040" x="2960688" y="5229225"/>
          <p14:tracePt t="47044" x="2936875" y="5183188"/>
          <p14:tracePt t="47059" x="2925763" y="5132388"/>
          <p14:tracePt t="47074" x="2914650" y="5075238"/>
          <p14:tracePt t="47075" x="2914650" y="5029200"/>
          <p14:tracePt t="47079" x="2914650" y="4972050"/>
          <p14:tracePt t="47090" x="2925763" y="4908550"/>
          <p14:tracePt t="47092" x="2971800" y="4806950"/>
          <p14:tracePt t="47108" x="3006725" y="4754563"/>
          <p14:tracePt t="47109" x="3057525" y="4675188"/>
          <p14:tracePt t="47116" x="3114675" y="4578350"/>
          <p14:tracePt t="47124" x="3160713" y="4508500"/>
          <p14:tracePt t="47131" x="3222625" y="4429125"/>
          <p14:tracePt t="47141" x="3268663" y="4365625"/>
          <p14:tracePt t="47147" x="3325813" y="4297363"/>
          <p14:tracePt t="47157" x="3371850" y="4235450"/>
          <p14:tracePt t="47162" x="3422650" y="4189413"/>
          <p14:tracePt t="47181" x="3503613" y="4108450"/>
          <p14:tracePt t="47188" x="3536950" y="4086225"/>
          <p14:tracePt t="47194" x="3578225" y="4057650"/>
          <p14:tracePt t="47202" x="3622675" y="4035425"/>
          <p14:tracePt t="47211" x="3657600" y="4011613"/>
          <p14:tracePt t="47218" x="3692525" y="3989388"/>
          <p14:tracePt t="47226" x="3725863" y="3978275"/>
          <p14:tracePt t="47234" x="3778250" y="3954463"/>
          <p14:tracePt t="47242" x="3822700" y="3954463"/>
          <p14:tracePt t="47250" x="3879850" y="3943350"/>
          <p14:tracePt t="47258" x="3954463" y="3943350"/>
          <p14:tracePt t="47266" x="4022725" y="3943350"/>
          <p14:tracePt t="47275" x="4103688" y="3943350"/>
          <p14:tracePt t="47281" x="4178300" y="3943350"/>
          <p14:tracePt t="47291" x="4268788" y="3954463"/>
          <p14:tracePt t="47297" x="4354513" y="3978275"/>
          <p14:tracePt t="47308" x="4435475" y="4011613"/>
          <p14:tracePt t="47314" x="4521200" y="4057650"/>
          <p14:tracePt t="47326" x="4589463" y="4108450"/>
          <p14:tracePt t="47329" x="4646613" y="4154488"/>
          <p14:tracePt t="47341" x="4721225" y="4222750"/>
          <p14:tracePt t="47345" x="4778375" y="4286250"/>
          <p14:tracePt t="47358" x="4822825" y="4365625"/>
          <p14:tracePt t="47361" x="4864100" y="4440238"/>
          <p14:tracePt t="47374" x="4875213" y="4475163"/>
          <p14:tracePt t="47377" x="4897438" y="4532313"/>
          <p14:tracePt t="47391" x="4921250" y="4589463"/>
          <p14:tracePt t="47394" x="4932363" y="4640263"/>
          <p14:tracePt t="47407" x="4932363" y="4675188"/>
          <p14:tracePt t="47408" x="4932363" y="4721225"/>
          <p14:tracePt t="47416" x="4932363" y="4754563"/>
          <p14:tracePt t="47426" x="4932363" y="4794250"/>
          <p14:tracePt t="47432" x="4908550" y="4829175"/>
          <p14:tracePt t="47441" x="4886325" y="4886325"/>
          <p14:tracePt t="47448" x="4835525" y="4943475"/>
          <p14:tracePt t="47458" x="4789488" y="5029200"/>
          <p14:tracePt t="47464" x="4697413" y="5160963"/>
          <p14:tracePt t="47474" x="4622800" y="5251450"/>
          <p14:tracePt t="47479" x="4589463" y="5286375"/>
          <p14:tracePt t="47491" x="4521200" y="5372100"/>
          <p14:tracePt t="47495" x="4446588" y="5429250"/>
          <p14:tracePt t="47508" x="4378325" y="5497513"/>
          <p14:tracePt t="47511" x="4321175" y="5549900"/>
          <p14:tracePt t="47524" x="4257675" y="5572125"/>
          <p14:tracePt t="47527" x="4200525" y="5607050"/>
          <p14:tracePt t="47541" x="4143375" y="5618163"/>
          <p14:tracePt t="47543" x="4103688" y="5640388"/>
          <p14:tracePt t="47558" x="4079875" y="5640388"/>
          <p14:tracePt t="47560" x="4035425" y="5664200"/>
          <p14:tracePt t="47574" x="4011613" y="5664200"/>
          <p14:tracePt t="47575" x="3989388" y="5675313"/>
          <p14:tracePt t="47582" x="3965575" y="5692775"/>
          <p14:tracePt t="47593" x="3943350" y="5703888"/>
          <p14:tracePt t="47609" x="3925888" y="5703888"/>
          <p14:tracePt t="47610" x="3914775" y="5703888"/>
          <p14:tracePt t="47614" x="3903663" y="5715000"/>
          <p14:tracePt t="47642" x="3892550" y="5703888"/>
          <p14:tracePt t="47646" x="3892550" y="5692775"/>
          <p14:tracePt t="47955" x="3857625" y="5664200"/>
          <p14:tracePt t="47962" x="3822700" y="5640388"/>
          <p14:tracePt t="47971" x="3789363" y="5607050"/>
          <p14:tracePt t="47978" x="3754438" y="5572125"/>
          <p14:tracePt t="47991" x="3714750" y="5537200"/>
          <p14:tracePt t="47994" x="3668713" y="5497513"/>
          <p14:tracePt t="48002" x="3635375" y="5451475"/>
          <p14:tracePt t="48010" x="3600450" y="5407025"/>
          <p14:tracePt t="48018" x="3549650" y="5349875"/>
          <p14:tracePt t="48027" x="3479800" y="5218113"/>
          <p14:tracePt t="48034" x="3389313" y="5075238"/>
          <p14:tracePt t="48042" x="3303588" y="4932363"/>
          <p14:tracePt t="48049" x="3222625" y="4754563"/>
          <p14:tracePt t="48058" x="3194050" y="4686300"/>
          <p14:tracePt t="48065" x="3125788" y="4565650"/>
          <p14:tracePt t="48074" x="3068638" y="4451350"/>
          <p14:tracePt t="48081" x="3057525" y="4429125"/>
          <p14:tracePt t="48091" x="3006725" y="4354513"/>
          <p14:tracePt t="48097" x="2971800" y="4308475"/>
          <p14:tracePt t="48108" x="2949575" y="4275138"/>
          <p14:tracePt t="48113" x="2925763" y="4251325"/>
          <p14:tracePt t="48126" x="2914650" y="4235450"/>
          <p14:tracePt t="48141" x="2892425" y="4211638"/>
          <p14:tracePt t="48145" x="2892425" y="4200525"/>
          <p14:tracePt t="48158" x="2892425" y="4178300"/>
          <p14:tracePt t="48161" x="2892425" y="4165600"/>
          <p14:tracePt t="48175" x="2892425" y="4154488"/>
          <p14:tracePt t="48177" x="2914650" y="4132263"/>
          <p14:tracePt t="48191" x="2960688" y="4121150"/>
          <p14:tracePt t="48193" x="3006725" y="4108450"/>
          <p14:tracePt t="48208" x="3057525" y="4097338"/>
          <p14:tracePt t="48209" x="3114675" y="4086225"/>
          <p14:tracePt t="48216" x="3171825" y="4075113"/>
          <p14:tracePt t="48225" x="3211513" y="4075113"/>
          <p14:tracePt t="48232" x="3246438" y="4075113"/>
          <p14:tracePt t="48241" x="3292475" y="4057650"/>
          <p14:tracePt t="48247" x="3325813" y="4057650"/>
          <p14:tracePt t="48259" x="3349625" y="4057650"/>
          <p14:tracePt t="48264" x="3371850" y="4057650"/>
          <p14:tracePt t="48275" x="3389313" y="4057650"/>
          <p14:tracePt t="48279" x="3411538" y="4057650"/>
          <p14:tracePt t="48292" x="3422650" y="4057650"/>
          <p14:tracePt t="48304" x="3435350" y="4057650"/>
          <p14:tracePt t="48319" x="3446463" y="4057650"/>
          <p14:tracePt t="48334" x="3457575" y="4057650"/>
          <p14:tracePt t="48350" x="3468688" y="4057650"/>
          <p14:tracePt t="48366" x="3468688" y="4075113"/>
          <p14:tracePt t="48375" x="3479800" y="4075113"/>
          <p14:tracePt t="48382" x="3479800" y="4086225"/>
          <p14:tracePt t="48393" x="3492500" y="4097338"/>
          <p14:tracePt t="48406" x="3503613" y="4108450"/>
          <p14:tracePt t="48414" x="3503613" y="4121150"/>
          <p14:tracePt t="48425" x="3514725" y="4121150"/>
          <p14:tracePt t="48430" x="3525838" y="4132263"/>
          <p14:tracePt t="48438" x="3536950" y="4143375"/>
          <p14:tracePt t="48445" x="3560763" y="4165600"/>
          <p14:tracePt t="48458" x="3578225" y="4178300"/>
          <p14:tracePt t="48466" x="3589338" y="4200525"/>
          <p14:tracePt t="48472" x="3611563" y="4211638"/>
          <p14:tracePt t="48477" x="3635375" y="4235450"/>
          <p14:tracePt t="48485" x="3646488" y="4251325"/>
          <p14:tracePt t="48493" x="3657600" y="4264025"/>
          <p14:tracePt t="48501" x="3668713" y="4275138"/>
          <p14:tracePt t="48509" x="3679825" y="4286250"/>
          <p14:tracePt t="48525" x="3692525" y="4297363"/>
          <p14:tracePt t="48541" x="3692525" y="4321175"/>
          <p14:tracePt t="48762" x="3703638" y="4321175"/>
          <p14:tracePt t="48772" x="3736975" y="4321175"/>
          <p14:tracePt t="48778" x="3765550" y="4321175"/>
          <p14:tracePt t="48786" x="3800475" y="4332288"/>
          <p14:tracePt t="48794" x="3857625" y="4332288"/>
          <p14:tracePt t="48802" x="3943350" y="4343400"/>
          <p14:tracePt t="48810" x="4011613" y="4343400"/>
          <p14:tracePt t="48818" x="4103688" y="4354513"/>
          <p14:tracePt t="48827" x="4189413" y="4354513"/>
          <p14:tracePt t="48834" x="4343400" y="4378325"/>
          <p14:tracePt t="48842" x="4400550" y="4389438"/>
          <p14:tracePt t="48849" x="4486275" y="4400550"/>
          <p14:tracePt t="48859" x="4565650" y="4411663"/>
          <p14:tracePt t="48865" x="4635500" y="4429125"/>
          <p14:tracePt t="48873" x="4697413" y="4429125"/>
          <p14:tracePt t="48881" x="4743450" y="4429125"/>
          <p14:tracePt t="48892" x="4800600" y="4400550"/>
          <p14:tracePt t="48897" x="4864100" y="4332288"/>
          <p14:tracePt t="49110" x="4875213" y="4332288"/>
          <p14:tracePt t="49119" x="4908550" y="4332288"/>
          <p14:tracePt t="49126" x="4943475" y="4332288"/>
          <p14:tracePt t="49134" x="4978400" y="4321175"/>
          <p14:tracePt t="49142" x="5011738" y="4297363"/>
          <p14:tracePt t="49150" x="5064125" y="4286250"/>
          <p14:tracePt t="49159" x="5097463" y="4264025"/>
          <p14:tracePt t="49166" x="5165725" y="4222750"/>
          <p14:tracePt t="49175" x="5229225" y="4189413"/>
          <p14:tracePt t="49182" x="5286375" y="4154488"/>
          <p14:tracePt t="49194" x="5308600" y="4143375"/>
          <p14:tracePt t="49198" x="5343525" y="4121150"/>
          <p14:tracePt t="49209" x="5354638" y="4108450"/>
          <p14:tracePt t="49214" x="5407025" y="4075113"/>
          <p14:tracePt t="49226" x="5418138" y="4057650"/>
          <p14:tracePt t="49242" x="5418138" y="4046538"/>
          <p14:tracePt t="49245" x="5429250" y="4046538"/>
          <p14:tracePt t="49269" x="5418138" y="4046538"/>
          <p14:tracePt t="49285" x="5389563" y="4046538"/>
          <p14:tracePt t="49293" x="5365750" y="4057650"/>
          <p14:tracePt t="49301" x="5343525" y="4057650"/>
          <p14:tracePt t="49309" x="5321300" y="4075113"/>
          <p14:tracePt t="49317" x="5286375" y="4075113"/>
          <p14:tracePt t="49325" x="5251450" y="4086225"/>
          <p14:tracePt t="49332" x="5200650" y="4097338"/>
          <p14:tracePt t="49342" x="5143500" y="4121150"/>
          <p14:tracePt t="49348" x="5097463" y="4132263"/>
          <p14:tracePt t="49356" x="5022850" y="4165600"/>
          <p14:tracePt t="49364" x="4965700" y="4189413"/>
          <p14:tracePt t="49374" x="4897438" y="4222750"/>
          <p14:tracePt t="49380" x="4822825" y="4251325"/>
          <p14:tracePt t="49388" x="4754563" y="4286250"/>
          <p14:tracePt t="49396" x="4686300" y="4297363"/>
          <p14:tracePt t="49407" x="4611688" y="4321175"/>
          <p14:tracePt t="49412" x="4543425" y="4332288"/>
          <p14:tracePt t="49419" x="4521200" y="4332288"/>
          <p14:tracePt t="49427" x="4457700" y="4343400"/>
          <p14:tracePt t="49435" x="4422775" y="4343400"/>
          <p14:tracePt t="49443" x="4389438" y="4354513"/>
          <p14:tracePt t="49451" x="4365625" y="4354513"/>
          <p14:tracePt t="49467" x="4354513" y="4354513"/>
          <p14:tracePt t="49649" x="4343400" y="4354513"/>
          <p14:tracePt t="49657" x="4321175" y="4354513"/>
          <p14:tracePt t="49665" x="4279900" y="4354513"/>
          <p14:tracePt t="49673" x="4257675" y="4354513"/>
          <p14:tracePt t="49681" x="4222750" y="4354513"/>
          <p14:tracePt t="49689" x="4165600" y="4354513"/>
          <p14:tracePt t="49697" x="4103688" y="4354513"/>
          <p14:tracePt t="49707" x="4046538" y="4354513"/>
          <p14:tracePt t="49713" x="4000500" y="4354513"/>
          <p14:tracePt t="49721" x="3978275" y="4354513"/>
          <p14:tracePt t="49730" x="3925888" y="4354513"/>
          <p14:tracePt t="49738" x="3892550" y="4354513"/>
          <p14:tracePt t="49744" x="3879850" y="4365625"/>
          <p14:tracePt t="49752" x="3857625" y="4365625"/>
          <p14:tracePt t="49761" x="3846513" y="4378325"/>
          <p14:tracePt t="49776" x="3835400" y="4378325"/>
          <p14:tracePt t="49784" x="3835400" y="4389438"/>
          <p14:tracePt t="49815" x="3846513" y="4400550"/>
          <p14:tracePt t="49824" x="3857625" y="4411663"/>
          <p14:tracePt t="49839" x="3868738" y="4429125"/>
          <p14:tracePt t="49857" x="3879850" y="4440238"/>
          <p14:tracePt t="49872" x="3879850" y="4451350"/>
          <p14:tracePt t="49879" x="3892550" y="4451350"/>
          <p14:tracePt t="50021" x="3892550" y="4464050"/>
          <p14:tracePt t="50061" x="3903663" y="4464050"/>
          <p14:tracePt t="50084" x="3914775" y="4464050"/>
          <p14:tracePt t="50100" x="3925888" y="4464050"/>
          <p14:tracePt t="50116" x="3943350" y="4464050"/>
          <p14:tracePt t="50125" x="3954463" y="4464050"/>
          <p14:tracePt t="50140" x="3965575" y="4464050"/>
          <p14:tracePt t="50148" x="3978275" y="4464050"/>
          <p14:tracePt t="50171" x="3989388" y="4464050"/>
          <p14:tracePt t="50235" x="3989388" y="4475163"/>
          <p14:tracePt t="50262" x="4000500" y="4475163"/>
          <p14:tracePt t="50267" x="4000500" y="4486275"/>
          <p14:tracePt t="50291" x="4011613" y="4486275"/>
          <p14:tracePt t="50298" x="4011613" y="4497388"/>
          <p14:tracePt t="50306" x="4022725" y="4497388"/>
          <p14:tracePt t="50323" x="4035425" y="4508500"/>
          <p14:tracePt t="50330" x="4046538" y="4521200"/>
          <p14:tracePt t="50338" x="4057650" y="4532313"/>
          <p14:tracePt t="50346" x="4068763" y="4554538"/>
          <p14:tracePt t="50357" x="4092575" y="4578350"/>
          <p14:tracePt t="50362" x="4092575" y="4589463"/>
          <p14:tracePt t="50371" x="4121150" y="4606925"/>
          <p14:tracePt t="50378" x="4132263" y="4629150"/>
          <p14:tracePt t="50386" x="4143375" y="4640263"/>
          <p14:tracePt t="50394" x="4154488" y="4651375"/>
          <p14:tracePt t="50402" x="4154488" y="4664075"/>
          <p14:tracePt t="50410" x="4165600" y="4664075"/>
          <p14:tracePt t="50426" x="4165600" y="4675188"/>
          <p14:tracePt t="50433" x="4178300" y="4675188"/>
          <p14:tracePt t="50496" x="4165600" y="4675188"/>
          <p14:tracePt t="50505" x="4143375" y="4664075"/>
          <p14:tracePt t="50512" x="4132263" y="4651375"/>
          <p14:tracePt t="50524" x="4103688" y="4640263"/>
          <p14:tracePt t="50531" x="4092575" y="4629150"/>
          <p14:tracePt t="50536" x="4068763" y="4618038"/>
          <p14:tracePt t="50544" x="4046538" y="4606925"/>
          <p14:tracePt t="50552" x="4022725" y="4589463"/>
          <p14:tracePt t="50561" x="4011613" y="4578350"/>
          <p14:tracePt t="50567" x="3989388" y="4565650"/>
          <p14:tracePt t="50577" x="3954463" y="4554538"/>
          <p14:tracePt t="50583" x="3914775" y="4532313"/>
          <p14:tracePt t="50593" x="3903663" y="4521200"/>
          <p14:tracePt t="50600" x="3857625" y="4508500"/>
          <p14:tracePt t="50611" x="3846513" y="4486275"/>
          <p14:tracePt t="50615" x="3822700" y="4475163"/>
          <p14:tracePt t="50627" x="3800475" y="4464050"/>
          <p14:tracePt t="50631" x="3778250" y="4451350"/>
          <p14:tracePt t="50644" x="3765550" y="4440238"/>
          <p14:tracePt t="50649" x="3754438" y="4440238"/>
          <p14:tracePt t="50660" x="3736975" y="4429125"/>
          <p14:tracePt t="50663" x="3725863" y="4429125"/>
          <p14:tracePt t="50679" x="3714750" y="4429125"/>
          <p14:tracePt t="50695" x="3703638" y="4429125"/>
          <p14:tracePt t="50711" x="3692525" y="4429125"/>
          <p14:tracePt t="50718" x="3692525" y="4411663"/>
          <p14:tracePt t="50727" x="3679825" y="4411663"/>
          <p14:tracePt t="50805" x="3679825" y="4400550"/>
          <p14:tracePt t="50852" x="3679825" y="4389438"/>
          <p14:tracePt t="50877" x="3679825" y="4378325"/>
          <p14:tracePt t="50908" x="3692525" y="4378325"/>
          <p14:tracePt t="50956" x="3703638" y="4378325"/>
          <p14:tracePt t="50964" x="3703638" y="4389438"/>
          <p14:tracePt t="50972" x="3703638" y="4400550"/>
          <p14:tracePt t="50979" x="3714750" y="4400550"/>
          <p14:tracePt t="51003" x="3714750" y="4411663"/>
          <p14:tracePt t="51011" x="3725863" y="4411663"/>
          <p14:tracePt t="51154" x="3725863" y="4429125"/>
          <p14:tracePt t="51177" x="3736975" y="4429125"/>
          <p14:tracePt t="51194" x="3736975" y="4440238"/>
          <p14:tracePt t="51201" x="3754438" y="4440238"/>
          <p14:tracePt t="51210" x="3765550" y="4440238"/>
          <p14:tracePt t="51217" x="3778250" y="4440238"/>
          <p14:tracePt t="51225" x="3789363" y="4451350"/>
          <p14:tracePt t="51233" x="3800475" y="4451350"/>
          <p14:tracePt t="51241" x="3822700" y="4451350"/>
          <p14:tracePt t="51249" x="3846513" y="4464050"/>
          <p14:tracePt t="51257" x="3868738" y="4475163"/>
          <p14:tracePt t="51265" x="3914775" y="4486275"/>
          <p14:tracePt t="51274" x="3943350" y="4497388"/>
          <p14:tracePt t="51280" x="3989388" y="4521200"/>
          <p14:tracePt t="51288" x="4022725" y="4532313"/>
          <p14:tracePt t="51296" x="4057650" y="4554538"/>
          <p14:tracePt t="51307" x="4092575" y="4578350"/>
          <p14:tracePt t="51312" x="4132263" y="4606925"/>
          <p14:tracePt t="51321" x="4165600" y="4629150"/>
          <p14:tracePt t="51328" x="4189413" y="4640263"/>
          <p14:tracePt t="51338" x="4211638" y="4664075"/>
          <p14:tracePt t="51344" x="4235450" y="4697413"/>
          <p14:tracePt t="51352" x="4257675" y="4721225"/>
          <p14:tracePt t="51362" x="4268788" y="4732338"/>
          <p14:tracePt t="51367" x="4279900" y="4743450"/>
          <p14:tracePt t="51377" x="4292600" y="4754563"/>
          <p14:tracePt t="51383" x="4292600" y="4765675"/>
          <p14:tracePt t="51395" x="4308475" y="4778375"/>
          <p14:tracePt t="51415" x="4308475" y="4794250"/>
          <p14:tracePt t="51424" x="4308475" y="4806950"/>
          <p14:tracePt t="51439" x="4308475" y="4818063"/>
          <p14:tracePt t="51447" x="4308475" y="4829175"/>
          <p14:tracePt t="51457" x="4292600" y="4840288"/>
          <p14:tracePt t="51472" x="4279900" y="4851400"/>
          <p14:tracePt t="51478" x="4268788" y="4851400"/>
          <p14:tracePt t="51490" x="4246563" y="4864100"/>
          <p14:tracePt t="51502" x="4235450" y="4864100"/>
          <p14:tracePt t="51511" x="4211638" y="4864100"/>
          <p14:tracePt t="51527" x="4200525" y="4864100"/>
          <p14:tracePt t="51534" x="4189413" y="4864100"/>
          <p14:tracePt t="51542" x="4178300" y="4864100"/>
          <p14:tracePt t="51558" x="4165600" y="4864100"/>
          <p14:tracePt t="51581" x="4154488" y="4864100"/>
          <p14:tracePt t="51597" x="4143375" y="4864100"/>
          <p14:tracePt t="51614" x="4132263" y="4851400"/>
          <p14:tracePt t="51660" x="4121150" y="4851400"/>
          <p14:tracePt t="51677" x="4121150" y="4840288"/>
          <p14:tracePt t="51700" x="4121150" y="4829175"/>
          <p14:tracePt t="51716" x="4103688" y="4818063"/>
          <p14:tracePt t="51740" x="4103688" y="4806950"/>
          <p14:tracePt t="52175" x="4121150" y="4806950"/>
          <p14:tracePt t="52191" x="4132263" y="4806950"/>
          <p14:tracePt t="52199" x="4143375" y="4818063"/>
          <p14:tracePt t="52207" x="4154488" y="4818063"/>
          <p14:tracePt t="52215" x="4178300" y="4818063"/>
          <p14:tracePt t="52224" x="4189413" y="4829175"/>
          <p14:tracePt t="52231" x="4222750" y="4840288"/>
          <p14:tracePt t="52239" x="4235450" y="4840288"/>
          <p14:tracePt t="52247" x="4268788" y="4851400"/>
          <p14:tracePt t="52258" x="4292600" y="4864100"/>
          <p14:tracePt t="52263" x="4308475" y="4875213"/>
          <p14:tracePt t="52272" x="4332288" y="4886325"/>
          <p14:tracePt t="52278" x="4354513" y="4897438"/>
          <p14:tracePt t="52286" x="4365625" y="4908550"/>
          <p14:tracePt t="52295" x="4378325" y="4908550"/>
          <p14:tracePt t="52302" x="4378325" y="4921250"/>
          <p14:tracePt t="52318" x="4389438" y="4921250"/>
          <p14:tracePt t="52334" x="4389438" y="4932363"/>
          <p14:tracePt t="52341" x="4389438" y="4943475"/>
          <p14:tracePt t="52349" x="4389438" y="4954588"/>
          <p14:tracePt t="52358" x="4378325" y="4983163"/>
          <p14:tracePt t="52365" x="4354513" y="5006975"/>
          <p14:tracePt t="52373" x="4332288" y="5029200"/>
          <p14:tracePt t="52381" x="4308475" y="5051425"/>
          <p14:tracePt t="52391" x="4268788" y="5086350"/>
          <p14:tracePt t="52398" x="4246563" y="5108575"/>
          <p14:tracePt t="52408" x="4222750" y="5132388"/>
          <p14:tracePt t="52413" x="4189413" y="5160963"/>
          <p14:tracePt t="52422" x="4165600" y="5172075"/>
          <p14:tracePt t="52429" x="4143375" y="5194300"/>
          <p14:tracePt t="52440" x="4132263" y="5207000"/>
          <p14:tracePt t="52445" x="4103688" y="5207000"/>
          <p14:tracePt t="52452" x="4092575" y="5207000"/>
          <p14:tracePt t="52462" x="4079875" y="5218113"/>
          <p14:tracePt t="52476" x="4068763" y="5218113"/>
          <p14:tracePt t="52492" x="4057650" y="5207000"/>
          <p14:tracePt t="52508" x="4057650" y="5194300"/>
          <p14:tracePt t="52516" x="4046538" y="5194300"/>
          <p14:tracePt t="52532" x="4035425" y="5194300"/>
          <p14:tracePt t="52547" x="4022725" y="5194300"/>
          <p14:tracePt t="52555" x="4011613" y="5194300"/>
          <p14:tracePt t="52574" x="4000500" y="5194300"/>
          <p14:tracePt t="52579" x="3989388" y="5194300"/>
          <p14:tracePt t="52603" x="3978275" y="5194300"/>
          <p14:tracePt t="52619" x="3965575" y="5194300"/>
          <p14:tracePt t="52635" x="3954463" y="5194300"/>
          <p14:tracePt t="52643" x="3943350" y="5183188"/>
          <p14:tracePt t="52659" x="3925888" y="5172075"/>
          <p14:tracePt t="52666" x="3914775" y="5172075"/>
          <p14:tracePt t="52674" x="3914775" y="5160963"/>
          <p14:tracePt t="52682" x="3903663" y="5149850"/>
          <p14:tracePt t="52691" x="3892550" y="5132388"/>
          <p14:tracePt t="52706" x="3892550" y="5121275"/>
          <p14:tracePt t="52713" x="3879850" y="5121275"/>
          <p14:tracePt t="52737" x="3879850" y="5108575"/>
          <p14:tracePt t="52761" x="3879850" y="5097463"/>
          <p14:tracePt t="52793" x="3879850" y="5086350"/>
          <p14:tracePt t="52809" x="3879850" y="5075238"/>
          <p14:tracePt t="52817" x="3892550" y="5064125"/>
          <p14:tracePt t="52825" x="3903663" y="5064125"/>
          <p14:tracePt t="52832" x="3925888" y="5064125"/>
          <p14:tracePt t="52840" x="3943350" y="5064125"/>
          <p14:tracePt t="52848" x="3965575" y="5064125"/>
          <p14:tracePt t="52857" x="3989388" y="5064125"/>
          <p14:tracePt t="52864" x="4011613" y="5064125"/>
          <p14:tracePt t="52872" x="4035425" y="5064125"/>
          <p14:tracePt t="52880" x="4046538" y="5064125"/>
          <p14:tracePt t="52891" x="4068763" y="5064125"/>
          <p14:tracePt t="52896" x="4092575" y="5064125"/>
          <p14:tracePt t="52905" x="4103688" y="5075238"/>
          <p14:tracePt t="52912" x="4132263" y="5075238"/>
          <p14:tracePt t="52923" x="4154488" y="5086350"/>
          <p14:tracePt t="52929" x="4189413" y="5097463"/>
          <p14:tracePt t="52942" x="4200525" y="5108575"/>
          <p14:tracePt t="52945" x="4222750" y="5121275"/>
          <p14:tracePt t="52951" x="4235450" y="5132388"/>
          <p14:tracePt t="52959" x="4257675" y="5149850"/>
          <p14:tracePt t="52967" x="4279900" y="5160963"/>
          <p14:tracePt t="52976" x="4308475" y="5172075"/>
          <p14:tracePt t="52983" x="4321175" y="5183188"/>
          <p14:tracePt t="52991" x="4332288" y="5194300"/>
          <p14:tracePt t="52999" x="4354513" y="5218113"/>
          <p14:tracePt t="53008" x="4365625" y="5229225"/>
          <p14:tracePt t="53015" x="4365625" y="5251450"/>
          <p14:tracePt t="53022" x="4378325" y="5264150"/>
          <p14:tracePt t="53030" x="4389438" y="5275263"/>
          <p14:tracePt t="53041" x="4389438" y="5286375"/>
          <p14:tracePt t="53055" x="4400550" y="5297488"/>
          <p14:tracePt t="53073" x="4400550" y="5308600"/>
          <p14:tracePt t="53086" x="4400550" y="5321300"/>
          <p14:tracePt t="53101" x="4400550" y="5337175"/>
          <p14:tracePt t="53118" x="4400550" y="5349875"/>
          <p14:tracePt t="53134" x="4400550" y="5360988"/>
          <p14:tracePt t="53142" x="4400550" y="5372100"/>
          <p14:tracePt t="53149" x="4389438" y="5383213"/>
          <p14:tracePt t="53165" x="4378325" y="5394325"/>
          <p14:tracePt t="53181" x="4365625" y="5407025"/>
          <p14:tracePt t="53189" x="4354513" y="5407025"/>
          <p14:tracePt t="53208" x="4343400" y="5407025"/>
          <p14:tracePt t="53213" x="4343400" y="5418138"/>
          <p14:tracePt t="53224" x="4332288" y="5418138"/>
          <p14:tracePt t="53238" x="4321175" y="5418138"/>
          <p14:tracePt t="53245" x="4308475" y="5418138"/>
          <p14:tracePt t="53252" x="4292600" y="5418138"/>
          <p14:tracePt t="53260" x="4279900" y="5418138"/>
          <p14:tracePt t="53268" x="4268788" y="5418138"/>
          <p14:tracePt t="53276" x="4268788" y="5429250"/>
          <p14:tracePt t="53284" x="4257675" y="5429250"/>
          <p14:tracePt t="53292" x="4246563" y="5429250"/>
          <p14:tracePt t="53751" x="4246563" y="5451475"/>
          <p14:tracePt t="53759" x="4246563" y="5475288"/>
          <p14:tracePt t="53767" x="4246563" y="5486400"/>
          <p14:tracePt t="53775" x="4257675" y="5514975"/>
          <p14:tracePt t="53783" x="4268788" y="5526088"/>
          <p14:tracePt t="53791" x="4279900" y="5572125"/>
          <p14:tracePt t="53798" x="4308475" y="5607050"/>
          <p14:tracePt t="53807" x="4332288" y="5651500"/>
          <p14:tracePt t="53814" x="4365625" y="5703888"/>
          <p14:tracePt t="53822" x="4389438" y="5761038"/>
          <p14:tracePt t="53830" x="4400550" y="5783263"/>
          <p14:tracePt t="53841" x="4411663" y="5818188"/>
          <p14:tracePt t="53846" x="4422775" y="5840413"/>
          <p14:tracePt t="53855" x="4435475" y="5868988"/>
          <p14:tracePt t="53863" x="4435475" y="5892800"/>
          <p14:tracePt t="53873" x="4435475" y="5903913"/>
          <p14:tracePt t="53886" x="4435475" y="5915025"/>
          <p14:tracePt t="53893" x="4435475" y="5926138"/>
          <p14:tracePt t="53917" x="4435475" y="5937250"/>
          <p14:tracePt t="53926" x="4422775" y="5949950"/>
          <p14:tracePt t="53942" x="4411663" y="5961063"/>
          <p14:tracePt t="53949" x="4400550" y="5972175"/>
          <p14:tracePt t="53965" x="4389438" y="5983288"/>
          <p14:tracePt t="53981" x="4378325" y="5994400"/>
          <p14:tracePt t="54008" x="4365625" y="5994400"/>
          <p14:tracePt t="54014" x="4365625" y="6007100"/>
          <p14:tracePt t="54039" x="4354513" y="6007100"/>
          <p14:tracePt t="54052" x="4343400" y="6018213"/>
          <p14:tracePt t="54060" x="4332288" y="6018213"/>
          <p14:tracePt t="54068" x="4321175" y="6018213"/>
          <p14:tracePt t="54076" x="4308475" y="6018213"/>
          <p14:tracePt t="54084" x="4292600" y="6018213"/>
          <p14:tracePt t="54091" x="4279900" y="6018213"/>
          <p14:tracePt t="54099" x="4279900" y="6007100"/>
          <p14:tracePt t="54108" x="4268788" y="6007100"/>
          <p14:tracePt t="54115" x="4257675" y="6007100"/>
          <p14:tracePt t="54123" x="4246563" y="5994400"/>
          <p14:tracePt t="54141" x="4235450" y="5983288"/>
          <p14:tracePt t="54147" x="4222750" y="5972175"/>
          <p14:tracePt t="54155" x="4211638" y="5972175"/>
          <p14:tracePt t="54163" x="4200525" y="5961063"/>
          <p14:tracePt t="54174" x="4189413" y="5949950"/>
          <p14:tracePt t="54180" x="4178300" y="5937250"/>
          <p14:tracePt t="54188" x="4165600" y="5926138"/>
          <p14:tracePt t="54195" x="4154488" y="5926138"/>
          <p14:tracePt t="54203" x="4154488" y="5915025"/>
          <p14:tracePt t="54218" x="4143375" y="5915025"/>
          <p14:tracePt t="54258" x="4143375" y="5903913"/>
          <p14:tracePt t="54314" x="4154488" y="5903913"/>
          <p14:tracePt t="54345" x="4165600" y="5903913"/>
          <p14:tracePt t="54361" x="4178300" y="5903913"/>
          <p14:tracePt t="54385" x="4189413" y="5903913"/>
          <p14:tracePt t="54566" x="4189413" y="5915025"/>
          <p14:tracePt t="54575" x="4200525" y="5915025"/>
          <p14:tracePt t="54583" x="4211638" y="5915025"/>
          <p14:tracePt t="54591" x="4222750" y="5926138"/>
          <p14:tracePt t="54599" x="4246563" y="5937250"/>
          <p14:tracePt t="54606" x="4257675" y="5949950"/>
          <p14:tracePt t="54614" x="4292600" y="5961063"/>
          <p14:tracePt t="54624" x="4332288" y="5972175"/>
          <p14:tracePt t="54630" x="4365625" y="5983288"/>
          <p14:tracePt t="54639" x="4389438" y="5994400"/>
          <p14:tracePt t="54647" x="4411663" y="6007100"/>
          <p14:tracePt t="54658" x="4446588" y="6007100"/>
          <p14:tracePt t="54663" x="4468813" y="6018213"/>
          <p14:tracePt t="54671" x="4508500" y="6018213"/>
          <p14:tracePt t="54678" x="4521200" y="6029325"/>
          <p14:tracePt t="54685" x="4543425" y="6029325"/>
          <p14:tracePt t="54694" x="4554538" y="6029325"/>
          <p14:tracePt t="54701" x="4565650" y="6029325"/>
          <p14:tracePt t="54709" x="4578350" y="6029325"/>
          <p14:tracePt t="54725" x="4589463" y="6029325"/>
          <p14:tracePt t="54741" x="4600575" y="6029325"/>
          <p14:tracePt t="54758" x="4600575" y="6018213"/>
          <p14:tracePt t="54765" x="4611688" y="6018213"/>
          <p14:tracePt t="54773" x="4622800" y="6007100"/>
          <p14:tracePt t="54781" x="4635500" y="5994400"/>
          <p14:tracePt t="54790" x="4646613" y="5983288"/>
          <p14:tracePt t="54797" x="4657725" y="5972175"/>
          <p14:tracePt t="54805" x="4675188" y="5961063"/>
          <p14:tracePt t="54814" x="4675188" y="5949950"/>
          <p14:tracePt t="54822" x="4686300" y="5937250"/>
          <p14:tracePt t="54831" x="4697413" y="5926138"/>
          <p14:tracePt t="54840" x="4708525" y="5926138"/>
          <p14:tracePt t="54847" x="4721225" y="5915025"/>
          <p14:tracePt t="54860" x="4732338" y="5915025"/>
          <p14:tracePt t="54876" x="4743450" y="5915025"/>
          <p14:tracePt t="54891" x="4743450" y="5903913"/>
          <p14:tracePt t="54907" x="4754563" y="5903913"/>
          <p14:tracePt t="55018" x="4765675" y="5903913"/>
          <p14:tracePt t="55026" x="4765675" y="5915025"/>
          <p14:tracePt t="55034" x="4778375" y="5915025"/>
          <p14:tracePt t="55042" x="4778375" y="5926138"/>
          <p14:tracePt t="55050" x="4789488" y="5937250"/>
          <p14:tracePt t="55058" x="4800600" y="5949950"/>
          <p14:tracePt t="55066" x="4822825" y="5949950"/>
          <p14:tracePt t="55074" x="4835525" y="5961063"/>
          <p14:tracePt t="55082" x="4851400" y="5972175"/>
          <p14:tracePt t="55091" x="4875213" y="5983288"/>
          <p14:tracePt t="55098" x="4886325" y="5994400"/>
          <p14:tracePt t="55105" x="4897438" y="5994400"/>
          <p14:tracePt t="55114" x="4921250" y="6007100"/>
          <p14:tracePt t="55124" x="4932363" y="6018213"/>
          <p14:tracePt t="55131" x="4954588" y="6018213"/>
          <p14:tracePt t="55138" x="4965700" y="6018213"/>
          <p14:tracePt t="55147" x="4989513" y="6029325"/>
          <p14:tracePt t="55157" x="5000625" y="6029325"/>
          <p14:tracePt t="55164" x="5040313" y="6040438"/>
          <p14:tracePt t="55168" x="5064125" y="6040438"/>
          <p14:tracePt t="55180" x="5097463" y="6040438"/>
          <p14:tracePt t="55184" x="5143500" y="6040438"/>
          <p14:tracePt t="55197" x="5189538" y="6057900"/>
          <p14:tracePt t="55200" x="5218113" y="6057900"/>
          <p14:tracePt t="55214" x="5286375" y="6069013"/>
          <p14:tracePt t="55216" x="5332413" y="6069013"/>
          <p14:tracePt t="55231" x="5378450" y="6080125"/>
          <p14:tracePt t="55233" x="5407025" y="6080125"/>
          <p14:tracePt t="55247" x="5440363" y="6080125"/>
          <p14:tracePt t="55248" x="5475288" y="6080125"/>
          <p14:tracePt t="55257" x="5497513" y="6080125"/>
          <p14:tracePt t="55470" x="5508625" y="6080125"/>
          <p14:tracePt t="55477" x="5532438" y="6080125"/>
          <p14:tracePt t="55485" x="5565775" y="6080125"/>
          <p14:tracePt t="55493" x="5629275" y="6092825"/>
          <p14:tracePt t="55501" x="5721350" y="6115050"/>
          <p14:tracePt t="55509" x="5818188" y="6137275"/>
          <p14:tracePt t="55517" x="5932488" y="6137275"/>
          <p14:tracePt t="55525" x="5994400" y="6149975"/>
          <p14:tracePt t="55533" x="6086475" y="6149975"/>
          <p14:tracePt t="55542" x="6207125" y="6149975"/>
          <p14:tracePt t="55549" x="6315075" y="6149975"/>
          <p14:tracePt t="55560" x="6418263" y="6149975"/>
          <p14:tracePt t="55564" x="6503988" y="6126163"/>
          <p14:tracePt t="55574" x="6583363" y="6103938"/>
          <p14:tracePt t="55581" x="6651625" y="6069013"/>
          <p14:tracePt t="55588" x="6715125" y="6040438"/>
          <p14:tracePt t="55597" x="6772275" y="6018213"/>
          <p14:tracePt t="55608" x="6818313" y="5983288"/>
          <p14:tracePt t="55616" x="6869113" y="5961063"/>
          <p14:tracePt t="55624" x="6915150" y="5926138"/>
          <p14:tracePt t="55631" x="6950075" y="5903913"/>
          <p14:tracePt t="55639" x="6983413" y="5880100"/>
          <p14:tracePt t="55648" x="7029450" y="5851525"/>
          <p14:tracePt t="55657" x="7069138" y="5829300"/>
          <p14:tracePt t="55664" x="7104063" y="5794375"/>
          <p14:tracePt t="55672" x="7126288" y="5761038"/>
          <p14:tracePt t="55681" x="7161213" y="5726113"/>
          <p14:tracePt t="55691" x="7172325" y="5715000"/>
          <p14:tracePt t="55692" x="7194550" y="5675313"/>
          <p14:tracePt t="55699" x="7218363" y="5651500"/>
          <p14:tracePt t="55707" x="7235825" y="5640388"/>
          <p14:tracePt t="55715" x="7235825" y="5629275"/>
          <p14:tracePt t="55724" x="7246938" y="5618163"/>
          <p14:tracePt t="55731" x="7246938" y="5607050"/>
          <p14:tracePt t="55747" x="7258050" y="5607050"/>
          <p14:tracePt t="55834" x="7246938" y="5607050"/>
          <p14:tracePt t="55842" x="7235825" y="5607050"/>
          <p14:tracePt t="55850" x="7218363" y="5607050"/>
          <p14:tracePt t="55858" x="7194550" y="5607050"/>
          <p14:tracePt t="55866" x="7172325" y="5607050"/>
          <p14:tracePt t="56293" x="7137400" y="5594350"/>
          <p14:tracePt t="56301" x="7080250" y="5561013"/>
          <p14:tracePt t="56309" x="7007225" y="5537200"/>
          <p14:tracePt t="56317" x="6950075" y="5514975"/>
          <p14:tracePt t="56325" x="6892925" y="5486400"/>
          <p14:tracePt t="56333" x="6829425" y="5475288"/>
          <p14:tracePt t="56341" x="6750050" y="5440363"/>
          <p14:tracePt t="56349" x="6664325" y="5418138"/>
          <p14:tracePt t="56357" x="6572250" y="5383213"/>
          <p14:tracePt t="56365" x="6418263" y="5308600"/>
          <p14:tracePt t="56372" x="6097588" y="5149850"/>
          <p14:tracePt t="56381" x="5875338" y="5029200"/>
          <p14:tracePt t="56391" x="5772150" y="4954588"/>
          <p14:tracePt t="56396" x="5583238" y="4840288"/>
          <p14:tracePt t="56405" x="5418138" y="4721225"/>
          <p14:tracePt t="56412" x="5332413" y="4675188"/>
          <p14:tracePt t="56422" x="5200650" y="4589463"/>
          <p14:tracePt t="56432" x="5165725" y="4565650"/>
          <p14:tracePt t="56436" x="5097463" y="4521200"/>
          <p14:tracePt t="56449" x="5051425" y="4486275"/>
          <p14:tracePt t="56452" x="4989513" y="4440238"/>
          <p14:tracePt t="56649" x="4978400" y="4440238"/>
          <p14:tracePt t="56658" x="4978400" y="4429125"/>
          <p14:tracePt t="56666" x="4954588" y="4429125"/>
          <p14:tracePt t="56673" x="4943475" y="4429125"/>
          <p14:tracePt t="56685" x="4921250" y="4429125"/>
          <p14:tracePt t="56689" x="4886325" y="4429125"/>
          <p14:tracePt t="56699" x="4864100" y="4429125"/>
          <p14:tracePt t="56708" x="4835525" y="4451350"/>
          <p14:tracePt t="56715" x="4800600" y="4475163"/>
          <p14:tracePt t="56722" x="4778375" y="4497388"/>
          <p14:tracePt t="56732" x="4743450" y="4532313"/>
          <p14:tracePt t="56741" x="4732338" y="4543425"/>
          <p14:tracePt t="56749" x="4708525" y="4578350"/>
          <p14:tracePt t="56755" x="4686300" y="4618038"/>
          <p14:tracePt t="56765" x="4646613" y="4664075"/>
          <p14:tracePt t="56774" x="4622800" y="4697413"/>
          <p14:tracePt t="56783" x="4622800" y="4708525"/>
          <p14:tracePt t="56788" x="4600575" y="4743450"/>
          <p14:tracePt t="56799" x="4589463" y="4765675"/>
          <p14:tracePt t="56808" x="4565650" y="4794250"/>
          <p14:tracePt t="56808" x="4554538" y="4818063"/>
          <p14:tracePt t="56816" x="4543425" y="4829175"/>
          <p14:tracePt t="56824" x="4532313" y="4840288"/>
          <p14:tracePt t="56832" x="4532313" y="4851400"/>
          <p14:tracePt t="56841" x="4532313" y="4864100"/>
          <p14:tracePt t="56849" x="4521200" y="4864100"/>
          <p14:tracePt t="56887" x="4521200" y="4875213"/>
          <p14:tracePt t="56903" x="4508500" y="4875213"/>
          <p14:tracePt t="56927" x="4497388" y="4886325"/>
          <p14:tracePt t="56952" x="4486275" y="4897438"/>
          <p14:tracePt t="56966" x="4468813" y="4908550"/>
          <p14:tracePt t="56975" x="4468813" y="4921250"/>
          <p14:tracePt t="56982" x="4457700" y="4921250"/>
          <p14:tracePt t="56990" x="4457700" y="4932363"/>
          <p14:tracePt t="56999" x="4446588" y="4943475"/>
          <p14:tracePt t="57014" x="4446588" y="4954588"/>
          <p14:tracePt t="57022" x="4435475" y="4954588"/>
          <p14:tracePt t="57029" x="4435475" y="4972050"/>
          <p14:tracePt t="57041" x="4422775" y="4972050"/>
          <p14:tracePt t="57055" x="4411663" y="4972050"/>
          <p14:tracePt t="57061" x="4400550" y="4972050"/>
          <p14:tracePt t="57069" x="4389438" y="4972050"/>
          <p14:tracePt t="57085" x="4378325" y="4972050"/>
          <p14:tracePt t="57093" x="4365625" y="4972050"/>
          <p14:tracePt t="57101" x="4343400" y="4972050"/>
          <p14:tracePt t="57109" x="4332288" y="4954588"/>
          <p14:tracePt t="57117" x="4292600" y="4943475"/>
          <p14:tracePt t="57125" x="4268788" y="4932363"/>
          <p14:tracePt t="57133" x="4246563" y="4921250"/>
          <p14:tracePt t="57141" x="4222750" y="4897438"/>
          <p14:tracePt t="57149" x="4189413" y="4886325"/>
          <p14:tracePt t="57156" x="4154488" y="4875213"/>
          <p14:tracePt t="57165" x="4121150" y="4864100"/>
          <p14:tracePt t="57174" x="4079875" y="4864100"/>
          <p14:tracePt t="57181" x="4035425" y="4851400"/>
          <p14:tracePt t="57188" x="3989388" y="4851400"/>
          <p14:tracePt t="57196" x="3965575" y="4840288"/>
          <p14:tracePt t="57207" x="3914775" y="4840288"/>
          <p14:tracePt t="57212" x="3868738" y="4840288"/>
          <p14:tracePt t="57224" x="3835400" y="4840288"/>
          <p14:tracePt t="57228" x="3800475" y="4840288"/>
          <p14:tracePt t="57236" x="3778250" y="4840288"/>
          <p14:tracePt t="57244" x="3736975" y="4840288"/>
          <p14:tracePt t="57251" x="3703638" y="4840288"/>
          <p14:tracePt t="57259" x="3668713" y="4840288"/>
          <p14:tracePt t="57267" x="3646488" y="4840288"/>
          <p14:tracePt t="57275" x="3622675" y="4840288"/>
          <p14:tracePt t="57283" x="3589338" y="4840288"/>
          <p14:tracePt t="57291" x="3578225" y="4829175"/>
          <p14:tracePt t="57299" x="3549650" y="4829175"/>
          <p14:tracePt t="57307" x="3536950" y="4829175"/>
          <p14:tracePt t="57316" x="3514725" y="4829175"/>
          <p14:tracePt t="57324" x="3503613" y="4829175"/>
          <p14:tracePt t="57332" x="3492500" y="4829175"/>
          <p14:tracePt t="57338" x="3468688" y="4829175"/>
          <p14:tracePt t="57349" x="3446463" y="4829175"/>
          <p14:tracePt t="57357" x="3422650" y="4829175"/>
          <p14:tracePt t="57366" x="3400425" y="4829175"/>
          <p14:tracePt t="57372" x="3371850" y="4829175"/>
          <p14:tracePt t="57382" x="3325813" y="4829175"/>
          <p14:tracePt t="57391" x="3314700" y="4829175"/>
          <p14:tracePt t="57399" x="3279775" y="4829175"/>
          <p14:tracePt t="57405" x="3246438" y="4829175"/>
          <p14:tracePt t="57416" x="3222625" y="4829175"/>
          <p14:tracePt t="57424" x="3194050" y="4829175"/>
          <p14:tracePt t="57432" x="3182938" y="4829175"/>
          <p14:tracePt t="57438" x="3171825" y="4829175"/>
          <p14:tracePt t="57449" x="3160713" y="4829175"/>
          <p14:tracePt t="57450" x="3149600" y="4829175"/>
          <p14:tracePt t="57466" x="3149600" y="4818063"/>
          <p14:tracePt t="57481" x="3149600" y="4806950"/>
          <p14:tracePt t="57489" x="3149600" y="4794250"/>
          <p14:tracePt t="57497" x="3149600" y="4778375"/>
          <p14:tracePt t="57508" x="3149600" y="4765675"/>
          <p14:tracePt t="57513" x="3149600" y="4754563"/>
          <p14:tracePt t="57522" x="3149600" y="4732338"/>
          <p14:tracePt t="57529" x="3160713" y="4721225"/>
          <p14:tracePt t="57540" x="3171825" y="4708525"/>
          <p14:tracePt t="57544" x="3182938" y="4697413"/>
          <p14:tracePt t="57552" x="3194050" y="4686300"/>
          <p14:tracePt t="57560" x="3211513" y="4686300"/>
          <p14:tracePt t="57568" x="3222625" y="4675188"/>
          <p14:tracePt t="57576" x="3246438" y="4664075"/>
          <p14:tracePt t="57584" x="3257550" y="4651375"/>
          <p14:tracePt t="57592" x="3268663" y="4651375"/>
          <p14:tracePt t="57600" x="3279775" y="4640263"/>
          <p14:tracePt t="57608" x="3292475" y="4618038"/>
          <p14:tracePt t="57617" x="3303588" y="4606925"/>
          <p14:tracePt t="57623" x="3314700" y="4589463"/>
          <p14:tracePt t="57633" x="3325813" y="4578350"/>
          <p14:tracePt t="57650" x="3336925" y="4565650"/>
          <p14:tracePt t="57657" x="3360738" y="4554538"/>
          <p14:tracePt t="57663" x="3360738" y="4543425"/>
          <p14:tracePt t="57672" x="3371850" y="4543425"/>
          <p14:tracePt t="57679" x="3389313" y="4532313"/>
          <p14:tracePt t="57691" x="3400425" y="4521200"/>
          <p14:tracePt t="57703" x="3411538" y="4521200"/>
          <p14:tracePt t="57711" x="3422650" y="4508500"/>
          <p14:tracePt t="57718" x="3435350" y="4508500"/>
          <p14:tracePt t="57727" x="3435350" y="4497388"/>
          <p14:tracePt t="57734" x="3446463" y="4497388"/>
          <p14:tracePt t="57742" x="3457575" y="4497388"/>
          <p14:tracePt t="57755" x="3468688" y="4486275"/>
          <p14:tracePt t="57766" x="3479800" y="4486275"/>
          <p14:tracePt t="57774" x="3503613" y="4475163"/>
          <p14:tracePt t="57783" x="3514725" y="4475163"/>
          <p14:tracePt t="57790" x="3536950" y="4464050"/>
          <p14:tracePt t="57798" x="3549650" y="4464050"/>
          <p14:tracePt t="57807" x="3560763" y="4464050"/>
          <p14:tracePt t="57814" x="3589338" y="4464050"/>
          <p14:tracePt t="57822" x="3600450" y="4451350"/>
          <p14:tracePt t="57829" x="3611563" y="4451350"/>
          <p14:tracePt t="57841" x="3635375" y="4451350"/>
          <p14:tracePt t="57846" x="3646488" y="4451350"/>
          <p14:tracePt t="57855" x="3657600" y="4451350"/>
          <p14:tracePt t="57861" x="3668713" y="4440238"/>
          <p14:tracePt t="57874" x="3679825" y="4440238"/>
          <p14:tracePt t="57877" x="3692525" y="4440238"/>
          <p14:tracePt t="57888" x="3714750" y="4429125"/>
          <p14:tracePt t="57893" x="3754438" y="4429125"/>
          <p14:tracePt t="57907" x="3765550" y="4429125"/>
          <p14:tracePt t="57909" x="3789363" y="4429125"/>
          <p14:tracePt t="57921" x="3811588" y="4429125"/>
          <p14:tracePt t="57924" x="3835400" y="4429125"/>
          <p14:tracePt t="57941" x="3879850" y="4411663"/>
          <p14:tracePt t="57949" x="3903663" y="4411663"/>
          <p14:tracePt t="57956" x="3925888" y="4411663"/>
          <p14:tracePt t="57964" x="3954463" y="4411663"/>
          <p14:tracePt t="57974" x="3978275" y="4400550"/>
          <p14:tracePt t="57980" x="4011613" y="4400550"/>
          <p14:tracePt t="57988" x="4035425" y="4389438"/>
          <p14:tracePt t="57996" x="4068763" y="4389438"/>
          <p14:tracePt t="58007" x="4103688" y="4389438"/>
          <p14:tracePt t="58012" x="4143375" y="4389438"/>
          <p14:tracePt t="58025" x="4178300" y="4389438"/>
          <p14:tracePt t="58028" x="4211638" y="4389438"/>
          <p14:tracePt t="58038" x="4235450" y="4400550"/>
          <p14:tracePt t="58043" x="4246563" y="4411663"/>
          <p14:tracePt t="58057" x="4279900" y="4429125"/>
          <p14:tracePt t="58060" x="4292600" y="4440238"/>
          <p14:tracePt t="58071" x="4321175" y="4464050"/>
          <p14:tracePt t="58075" x="4332288" y="4475163"/>
          <p14:tracePt t="58090" x="4343400" y="4486275"/>
          <p14:tracePt t="58091" x="4354513" y="4486275"/>
          <p14:tracePt t="58099" x="4365625" y="4497388"/>
          <p14:tracePt t="58106" x="4378325" y="4521200"/>
          <p14:tracePt t="58114" x="4389438" y="4532313"/>
          <p14:tracePt t="58124" x="4400550" y="4543425"/>
          <p14:tracePt t="58130" x="4411663" y="4554538"/>
          <p14:tracePt t="58138" x="4422775" y="4565650"/>
          <p14:tracePt t="58157" x="4435475" y="4578350"/>
          <p14:tracePt t="58162" x="4446588" y="4578350"/>
          <p14:tracePt t="58171" x="4446588" y="4589463"/>
          <p14:tracePt t="58194" x="4457700" y="4606925"/>
          <p14:tracePt t="58217" x="4457700" y="4618038"/>
          <p14:tracePt t="58226" x="4457700" y="4629150"/>
          <p14:tracePt t="58233" x="4457700" y="4640263"/>
          <p14:tracePt t="58241" x="4457700" y="4664075"/>
          <p14:tracePt t="58250" x="4457700" y="4675188"/>
          <p14:tracePt t="58257" x="4457700" y="4697413"/>
          <p14:tracePt t="58265" x="4457700" y="4721225"/>
          <p14:tracePt t="58273" x="4457700" y="4754563"/>
          <p14:tracePt t="58291" x="4435475" y="4778375"/>
          <p14:tracePt t="58297" x="4422775" y="4818063"/>
          <p14:tracePt t="58308" x="4400550" y="4840288"/>
          <p14:tracePt t="58313" x="4378325" y="4864100"/>
          <p14:tracePt t="58322" x="4343400" y="4886325"/>
          <p14:tracePt t="58328" x="4308475" y="4897438"/>
          <p14:tracePt t="58340" x="4268788" y="4921250"/>
          <p14:tracePt t="58344" x="4235450" y="4932363"/>
          <p14:tracePt t="58352" x="4189413" y="4943475"/>
          <p14:tracePt t="58360" x="4154488" y="4954588"/>
          <p14:tracePt t="58368" x="4103688" y="4972050"/>
          <p14:tracePt t="58376" x="4057650" y="4972050"/>
          <p14:tracePt t="58384" x="4011613" y="4983163"/>
          <p14:tracePt t="58392" x="3965575" y="4983163"/>
          <p14:tracePt t="58400" x="3903663" y="4983163"/>
          <p14:tracePt t="58408" x="3868738" y="4983163"/>
          <p14:tracePt t="58416" x="3822700" y="4983163"/>
          <p14:tracePt t="58423" x="3789363" y="4983163"/>
          <p14:tracePt t="58431" x="3736975" y="4983163"/>
          <p14:tracePt t="58441" x="3714750" y="4983163"/>
          <p14:tracePt t="58447" x="3657600" y="4983163"/>
          <p14:tracePt t="58455" x="3611563" y="4983163"/>
          <p14:tracePt t="58463" x="3578225" y="4983163"/>
          <p14:tracePt t="58474" x="3560763" y="4983163"/>
          <p14:tracePt t="58479" x="3525838" y="4983163"/>
          <p14:tracePt t="58488" x="3492500" y="4983163"/>
          <p14:tracePt t="58495" x="3468688" y="4983163"/>
          <p14:tracePt t="58507" x="3435350" y="4983163"/>
          <p14:tracePt t="58511" x="3422650" y="4983163"/>
          <p14:tracePt t="58521" x="3400425" y="4983163"/>
          <p14:tracePt t="58526" x="3371850" y="4983163"/>
          <p14:tracePt t="58540" x="3349625" y="4983163"/>
          <p14:tracePt t="58558" x="3325813" y="4983163"/>
          <p14:tracePt t="58559" x="3314700" y="4983163"/>
          <p14:tracePt t="58567" x="3303588" y="4983163"/>
          <p14:tracePt t="58574" x="3279775" y="4983163"/>
          <p14:tracePt t="58591" x="3268663" y="4983163"/>
          <p14:tracePt t="58598" x="3257550" y="4983163"/>
          <p14:tracePt t="58606" x="3246438" y="4983163"/>
          <p14:tracePt t="58613" x="3235325" y="4983163"/>
          <p14:tracePt t="58629" x="3222625" y="4972050"/>
          <p14:tracePt t="58645" x="3222625" y="4954588"/>
          <p14:tracePt t="58657" x="3222625" y="4943475"/>
          <p14:tracePt t="58661" x="3222625" y="4921250"/>
          <p14:tracePt t="58669" x="3222625" y="4908550"/>
          <p14:tracePt t="58677" x="3222625" y="4886325"/>
          <p14:tracePt t="58684" x="3222625" y="4864100"/>
          <p14:tracePt t="58693" x="3235325" y="4851400"/>
          <p14:tracePt t="58701" x="3246438" y="4829175"/>
          <p14:tracePt t="58708" x="3257550" y="4818063"/>
          <p14:tracePt t="58717" x="3268663" y="4794250"/>
          <p14:tracePt t="58724" x="3279775" y="4778375"/>
          <p14:tracePt t="58733" x="3279775" y="4765675"/>
          <p14:tracePt t="58740" x="3292475" y="4754563"/>
          <p14:tracePt t="58748" x="3303588" y="4743450"/>
          <p14:tracePt t="58757" x="3314700" y="4732338"/>
          <p14:tracePt t="58764" x="3325813" y="4721225"/>
          <p14:tracePt t="58773" x="3336925" y="4708525"/>
          <p14:tracePt t="58780" x="3360738" y="4686300"/>
          <p14:tracePt t="58791" x="3371850" y="4664075"/>
          <p14:tracePt t="58796" x="3400425" y="4651375"/>
          <p14:tracePt t="58805" x="3422650" y="4629150"/>
          <p14:tracePt t="58811" x="3446463" y="4618038"/>
          <p14:tracePt t="58825" x="3468688" y="4606925"/>
          <p14:tracePt t="58828" x="3503613" y="4578350"/>
          <p14:tracePt t="58838" x="3514725" y="4565650"/>
          <p14:tracePt t="58843" x="3549650" y="4554538"/>
          <p14:tracePt t="58858" x="3578225" y="4543425"/>
          <p14:tracePt t="58860" x="3589338" y="4543425"/>
          <p14:tracePt t="58871" x="3611563" y="4532313"/>
          <p14:tracePt t="58875" x="3635375" y="4521200"/>
          <p14:tracePt t="58891" x="3679825" y="4497388"/>
          <p14:tracePt t="58891" x="3703638" y="4486275"/>
          <p14:tracePt t="58898" x="3725863" y="4475163"/>
          <p14:tracePt t="58907" x="3765550" y="4464050"/>
          <p14:tracePt t="58914" x="3811588" y="4451350"/>
          <p14:tracePt t="58924" x="3846513" y="4451350"/>
          <p14:tracePt t="58930" x="3903663" y="4440238"/>
          <p14:tracePt t="58939" x="3954463" y="4440238"/>
          <p14:tracePt t="58946" x="4000500" y="4440238"/>
          <p14:tracePt t="58958" x="4057650" y="4440238"/>
          <p14:tracePt t="58962" x="4079875" y="4440238"/>
          <p14:tracePt t="58971" x="4132263" y="4440238"/>
          <p14:tracePt t="58978" x="4165600" y="4440238"/>
          <p14:tracePt t="58990" x="4200525" y="4440238"/>
          <p14:tracePt t="58994" x="4235450" y="4440238"/>
          <p14:tracePt t="59005" x="4257675" y="4440238"/>
          <p14:tracePt t="59009" x="4279900" y="4440238"/>
          <p14:tracePt t="59024" x="4321175" y="4440238"/>
          <p14:tracePt t="59026" x="4332288" y="4440238"/>
          <p14:tracePt t="59038" x="4378325" y="4440238"/>
          <p14:tracePt t="59041" x="4400550" y="4440238"/>
          <p14:tracePt t="59058" x="4435475" y="4440238"/>
          <p14:tracePt t="59058" x="4468813" y="4440238"/>
          <p14:tracePt t="59065" x="4508500" y="4451350"/>
          <p14:tracePt t="59073" x="4521200" y="4464050"/>
          <p14:tracePt t="59081" x="4554538" y="4486275"/>
          <p14:tracePt t="59092" x="4565650" y="4497388"/>
          <p14:tracePt t="59096" x="4589463" y="4521200"/>
          <p14:tracePt t="59105" x="4600575" y="4521200"/>
          <p14:tracePt t="59112" x="4611688" y="4532313"/>
          <p14:tracePt t="59124" x="4611688" y="4543425"/>
          <p14:tracePt t="59128" x="4622800" y="4543425"/>
          <p14:tracePt t="59144" x="4622800" y="4554538"/>
          <p14:tracePt t="59168" x="4635500" y="4565650"/>
          <p14:tracePt t="59176" x="4635500" y="4578350"/>
          <p14:tracePt t="59184" x="4635500" y="4589463"/>
          <p14:tracePt t="59192" x="4635500" y="4618038"/>
          <p14:tracePt t="59200" x="4635500" y="4629150"/>
          <p14:tracePt t="59207" x="4635500" y="4651375"/>
          <p14:tracePt t="59215" x="4635500" y="4664075"/>
          <p14:tracePt t="59224" x="4635500" y="4686300"/>
          <p14:tracePt t="59232" x="4635500" y="4697413"/>
          <p14:tracePt t="59243" x="4635500" y="4708525"/>
          <p14:tracePt t="59257" x="4635500" y="4721225"/>
          <p14:tracePt t="59258" x="4622800" y="4721225"/>
          <p14:tracePt t="59271" x="4622800" y="4732338"/>
          <p14:tracePt t="59272" x="4611688" y="4732338"/>
          <p14:tracePt t="59294" x="4600575" y="4743450"/>
          <p14:tracePt t="59295" x="4578350" y="4754563"/>
          <p14:tracePt t="59295" x="4554538" y="4765675"/>
          <p14:tracePt t="59319" x="4521200" y="4794250"/>
          <p14:tracePt t="59323" x="4446588" y="4840288"/>
          <p14:tracePt t="59343" x="4365625" y="4875213"/>
          <p14:tracePt t="59345" x="4321175" y="4897438"/>
          <p14:tracePt t="59351" x="4268788" y="4908550"/>
          <p14:tracePt t="59359" x="4246563" y="4921250"/>
          <p14:tracePt t="59367" x="4211638" y="4921250"/>
          <p14:tracePt t="59374" x="4178300" y="4932363"/>
          <p14:tracePt t="59382" x="4143375" y="4943475"/>
          <p14:tracePt t="59390" x="4121150" y="4943475"/>
          <p14:tracePt t="59397" x="4079875" y="4954588"/>
          <p14:tracePt t="59407" x="4057650" y="4954588"/>
          <p14:tracePt t="59413" x="4035425" y="4954588"/>
          <p14:tracePt t="59422" x="4011613" y="4954588"/>
          <p14:tracePt t="59429" x="3989388" y="4954588"/>
          <p14:tracePt t="59441" x="3965575" y="4972050"/>
          <p14:tracePt t="59445" x="3925888" y="4972050"/>
          <p14:tracePt t="59455" x="3914775" y="4972050"/>
          <p14:tracePt t="59461" x="3879850" y="4972050"/>
          <p14:tracePt t="59474" x="3857625" y="4972050"/>
          <p14:tracePt t="59477" x="3822700" y="4972050"/>
          <p14:tracePt t="59488" x="3800475" y="4972050"/>
          <p14:tracePt t="59492" x="3736975" y="4972050"/>
          <p14:tracePt t="59507" x="3725863" y="4972050"/>
          <p14:tracePt t="59510" x="3703638" y="4972050"/>
          <p14:tracePt t="59521" x="3668713" y="4972050"/>
          <p14:tracePt t="59524" x="3657600" y="4972050"/>
          <p14:tracePt t="59541" x="3622675" y="4954588"/>
          <p14:tracePt t="59541" x="3600450" y="4954588"/>
          <p14:tracePt t="59548" x="3578225" y="4943475"/>
          <p14:tracePt t="59556" x="3560763" y="4943475"/>
          <p14:tracePt t="59564" x="3536950" y="4932363"/>
          <p14:tracePt t="59574" x="3514725" y="4921250"/>
          <p14:tracePt t="59580" x="3503613" y="4921250"/>
          <p14:tracePt t="59588" x="3479800" y="4908550"/>
          <p14:tracePt t="59595" x="3468688" y="4897438"/>
          <p14:tracePt t="59608" x="3457575" y="4897438"/>
          <p14:tracePt t="59612" x="3446463" y="4886325"/>
          <p14:tracePt t="59622" x="3435350" y="4875213"/>
          <p14:tracePt t="59629" x="3435350" y="4864100"/>
          <p14:tracePt t="59639" x="3422650" y="4864100"/>
          <p14:tracePt t="59652" x="3422650" y="4829175"/>
          <p14:tracePt t="59659" x="3422650" y="4818063"/>
          <p14:tracePt t="59668" x="3422650" y="4806950"/>
          <p14:tracePt t="59674" x="3422650" y="4794250"/>
          <p14:tracePt t="59684" x="3422650" y="4778375"/>
          <p14:tracePt t="59691" x="3422650" y="4765675"/>
          <p14:tracePt t="59701" x="3422650" y="4754563"/>
          <p14:tracePt t="59714" x="3422650" y="4743450"/>
          <p14:tracePt t="59724" x="3422650" y="4732338"/>
          <p14:tracePt t="59738" x="3422650" y="4721225"/>
          <p14:tracePt t="59746" x="3422650" y="4708525"/>
          <p14:tracePt t="59762" x="3422650" y="4686300"/>
          <p14:tracePt t="59770" x="3422650" y="4675188"/>
          <p14:tracePt t="59778" x="3435350" y="4664075"/>
          <p14:tracePt t="59785" x="3446463" y="4651375"/>
          <p14:tracePt t="59793" x="3468688" y="4629150"/>
          <p14:tracePt t="59801" x="3479800" y="4618038"/>
          <p14:tracePt t="59809" x="3492500" y="4589463"/>
          <p14:tracePt t="59818" x="3514725" y="4578350"/>
          <p14:tracePt t="59826" x="3525838" y="4554538"/>
          <p14:tracePt t="59834" x="3549650" y="4543425"/>
          <p14:tracePt t="59841" x="3560763" y="4543425"/>
          <p14:tracePt t="59849" x="3589338" y="4532313"/>
          <p14:tracePt t="59858" x="3600450" y="4521200"/>
          <p14:tracePt t="59865" x="3611563" y="4521200"/>
          <p14:tracePt t="59872" x="3622675" y="4508500"/>
          <p14:tracePt t="59880" x="3635375" y="4508500"/>
          <p14:tracePt t="59892" x="3657600" y="4508500"/>
          <p14:tracePt t="59897" x="3668713" y="4497388"/>
          <p14:tracePt t="59905" x="3679825" y="4497388"/>
          <p14:tracePt t="59912" x="3703638" y="4497388"/>
          <p14:tracePt t="59924" x="3725863" y="4497388"/>
          <p14:tracePt t="59928" x="3765550" y="4497388"/>
          <p14:tracePt t="59938" x="3778250" y="4497388"/>
          <p14:tracePt t="59944" x="3800475" y="4497388"/>
          <p14:tracePt t="59958" x="3822700" y="4497388"/>
          <p14:tracePt t="59960" x="3857625" y="4497388"/>
          <p14:tracePt t="59971" x="3879850" y="4497388"/>
          <p14:tracePt t="59976" x="3914775" y="4497388"/>
          <p14:tracePt t="59991" x="3954463" y="4508500"/>
          <p14:tracePt t="59994" x="3989388" y="4521200"/>
          <p14:tracePt t="60005" x="4022725" y="4521200"/>
          <p14:tracePt t="60007" x="4057650" y="4521200"/>
          <p14:tracePt t="60024" x="4103688" y="4532313"/>
          <p14:tracePt t="60024" x="4154488" y="4543425"/>
          <p14:tracePt t="60031" x="4200525" y="4543425"/>
          <p14:tracePt t="60039" x="4222750" y="4554538"/>
          <p14:tracePt t="60047" x="4257675" y="4554538"/>
          <p14:tracePt t="60057" x="4292600" y="4565650"/>
          <p14:tracePt t="60063" x="4321175" y="4565650"/>
          <p14:tracePt t="60072" x="4343400" y="4565650"/>
          <p14:tracePt t="60078" x="4354513" y="4565650"/>
          <p14:tracePt t="60090" x="4365625" y="4565650"/>
          <p14:tracePt t="60095" x="4378325" y="4565650"/>
          <p14:tracePt t="60134" x="4365625" y="4565650"/>
          <p14:tracePt t="60142" x="4354513" y="4565650"/>
          <p14:tracePt t="60149" x="4332288" y="4565650"/>
          <p14:tracePt t="60159" x="4292600" y="4554538"/>
          <p14:tracePt t="60166" x="4268788" y="4543425"/>
          <p14:tracePt t="60173" x="4246563" y="4532313"/>
          <p14:tracePt t="60182" x="4222750" y="4521200"/>
          <p14:tracePt t="60363" x="4200525" y="4521200"/>
          <p14:tracePt t="60372" x="4154488" y="4508500"/>
          <p14:tracePt t="60379" x="4079875" y="4475163"/>
          <p14:tracePt t="60391" x="4000500" y="4440238"/>
          <p14:tracePt t="60395" x="3892550" y="4400550"/>
          <p14:tracePt t="60404" x="3703638" y="4321175"/>
          <p14:tracePt t="60411" x="3468688" y="4222750"/>
          <p14:tracePt t="60419" x="3211513" y="4132263"/>
          <p14:tracePt t="60428" x="2949575" y="4035425"/>
          <p14:tracePt t="60435" x="2828925" y="4000500"/>
          <p14:tracePt t="60443" x="2582863" y="3921125"/>
          <p14:tracePt t="60452" x="2371725" y="3857625"/>
          <p14:tracePt t="60459" x="2182813" y="3800475"/>
          <p14:tracePt t="60466" x="2097088" y="3789363"/>
          <p14:tracePt t="60474" x="1960563" y="3743325"/>
          <p14:tracePt t="60482" x="1851025" y="3721100"/>
          <p14:tracePt t="60491" x="1760538" y="3679825"/>
          <p14:tracePt t="60498" x="1720850" y="3679825"/>
          <p14:tracePt t="60506" x="1674813" y="3668713"/>
          <p14:tracePt t="60514" x="1628775" y="3657600"/>
          <p14:tracePt t="60698" x="1617663" y="3657600"/>
          <p14:tracePt t="60709" x="1606550" y="3657600"/>
          <p14:tracePt t="60736" x="1606550" y="3668713"/>
          <p14:tracePt t="60743" x="1606550" y="3679825"/>
          <p14:tracePt t="60752" x="1606550" y="3692525"/>
          <p14:tracePt t="60759" x="1606550" y="3708400"/>
          <p14:tracePt t="60768" x="1628775" y="3732213"/>
          <p14:tracePt t="60776" x="1663700" y="3765550"/>
          <p14:tracePt t="60783" x="1697038" y="3789363"/>
          <p14:tracePt t="60791" x="1749425" y="3822700"/>
          <p14:tracePt t="60799" x="1782763" y="3857625"/>
          <p14:tracePt t="60807" x="1817688" y="3897313"/>
          <p14:tracePt t="60815" x="1863725" y="3921125"/>
          <p14:tracePt t="60823" x="1874838" y="3943350"/>
          <p14:tracePt t="60830" x="1908175" y="3965575"/>
          <p14:tracePt t="60841" x="1936750" y="3989388"/>
          <p14:tracePt t="60846" x="1949450" y="4000500"/>
          <p14:tracePt t="60855" x="1960563" y="4022725"/>
          <p14:tracePt t="60862" x="1971675" y="4035425"/>
          <p14:tracePt t="60874" x="1982788" y="4046538"/>
          <p14:tracePt t="60878" x="1982788" y="4057650"/>
          <p14:tracePt t="60888" x="1982788" y="4086225"/>
          <p14:tracePt t="60894" x="1982788" y="4108450"/>
          <p14:tracePt t="60908" x="1982788" y="4121150"/>
          <p14:tracePt t="60910" x="1982788" y="4132263"/>
          <p14:tracePt t="60921" x="1982788" y="4154488"/>
          <p14:tracePt t="60925" x="1982788" y="4165600"/>
          <p14:tracePt t="60942" x="1982788" y="4178300"/>
          <p14:tracePt t="60966" x="1982788" y="4189413"/>
          <p14:tracePt t="60973" x="1993900" y="4200525"/>
          <p14:tracePt t="60991" x="2006600" y="4211638"/>
          <p14:tracePt t="60997" x="2017713" y="4235450"/>
          <p14:tracePt t="61005" x="2017713" y="4251325"/>
          <p14:tracePt t="61013" x="2028825" y="4264025"/>
          <p14:tracePt t="61024" x="2039938" y="4275138"/>
          <p14:tracePt t="61038" x="2039938" y="4286250"/>
          <p14:tracePt t="61044" x="2051050" y="4286250"/>
          <p14:tracePt t="61053" x="2051050" y="4297363"/>
          <p14:tracePt t="61069" x="2039938" y="4297363"/>
          <p14:tracePt t="61076" x="2017713" y="4308475"/>
          <p14:tracePt t="61084" x="1993900" y="4321175"/>
          <p14:tracePt t="61092" x="1960563" y="4321175"/>
          <p14:tracePt t="61100" x="1908175" y="4332288"/>
          <p14:tracePt t="61108" x="1863725" y="4343400"/>
          <p14:tracePt t="61116" x="1817688" y="4354513"/>
          <p14:tracePt t="61124" x="1771650" y="4365625"/>
          <p14:tracePt t="61131" x="1708150" y="4365625"/>
          <p14:tracePt t="61140" x="1651000" y="4365625"/>
          <p14:tracePt t="61147" x="1606550" y="4365625"/>
          <p14:tracePt t="61158" x="1560513" y="4354513"/>
          <p14:tracePt t="61163" x="1520825" y="4321175"/>
          <p14:tracePt t="61172" x="1474788" y="4286250"/>
          <p14:tracePt t="61179" x="1439863" y="4235450"/>
          <p14:tracePt t="61190" x="1417638" y="4189413"/>
          <p14:tracePt t="61195" x="1382713" y="4143375"/>
          <p14:tracePt t="61205" x="1354138" y="4086225"/>
          <p14:tracePt t="61211" x="1331913" y="4035425"/>
          <p14:tracePt t="61224" x="1308100" y="3989388"/>
          <p14:tracePt t="61227" x="1308100" y="3965575"/>
          <p14:tracePt t="61240" x="1285875" y="3921125"/>
          <p14:tracePt t="61243" x="1274763" y="3886200"/>
          <p14:tracePt t="61255" x="1250950" y="3857625"/>
          <p14:tracePt t="61259" x="1239838" y="3835400"/>
          <p14:tracePt t="61274" x="1239838" y="3822700"/>
          <p14:tracePt t="61275" x="1228725" y="3811588"/>
          <p14:tracePt t="61282" x="1217613" y="3800475"/>
          <p14:tracePt t="61290" x="1217613" y="3789363"/>
          <p14:tracePt t="61298" x="1217613" y="3778250"/>
          <p14:tracePt t="61307" x="1217613" y="3765550"/>
          <p14:tracePt t="61314" x="1217613" y="3743325"/>
          <p14:tracePt t="61329" x="1217613" y="3732213"/>
          <p14:tracePt t="61341" x="1228725" y="3721100"/>
          <p14:tracePt t="61346" x="1239838" y="3721100"/>
          <p14:tracePt t="61354" x="1263650" y="3721100"/>
          <p14:tracePt t="61361" x="1296988" y="3721100"/>
          <p14:tracePt t="61369" x="1308100" y="3721100"/>
          <p14:tracePt t="61377" x="1354138" y="3721100"/>
          <p14:tracePt t="61386" x="1393825" y="3721100"/>
          <p14:tracePt t="61393" x="1428750" y="3721100"/>
          <p14:tracePt t="61402" x="1463675" y="3721100"/>
          <p14:tracePt t="61409" x="1474788" y="3721100"/>
          <p14:tracePt t="61416" x="1508125" y="3721100"/>
          <p14:tracePt t="61424" x="1543050" y="3721100"/>
          <p14:tracePt t="61432" x="1582738" y="3721100"/>
          <p14:tracePt t="61441" x="1606550" y="3721100"/>
          <p14:tracePt t="61448" x="1639888" y="3721100"/>
          <p14:tracePt t="61456" x="1663700" y="3721100"/>
          <p14:tracePt t="61464" x="1697038" y="3721100"/>
          <p14:tracePt t="61474" x="1731963" y="3732213"/>
          <p14:tracePt t="61480" x="1771650" y="3743325"/>
          <p14:tracePt t="61488" x="1806575" y="3754438"/>
          <p14:tracePt t="61496" x="1839913" y="3778250"/>
          <p14:tracePt t="61505" x="1874838" y="3800475"/>
          <p14:tracePt t="61520" x="1885950" y="3811588"/>
          <p14:tracePt t="61524" x="1925638" y="3822700"/>
          <p14:tracePt t="61530" x="1960563" y="3835400"/>
          <p14:tracePt t="61538" x="1982788" y="3846513"/>
          <p14:tracePt t="61543" x="2006600" y="3846513"/>
          <p14:tracePt t="61553" x="2017713" y="3857625"/>
          <p14:tracePt t="61559" x="2028825" y="3857625"/>
          <p14:tracePt t="61569" x="2028825" y="3868738"/>
          <p14:tracePt t="61575" x="2039938" y="3868738"/>
          <p14:tracePt t="61592" x="2051050" y="3868738"/>
          <p14:tracePt t="61614" x="2051050" y="3886200"/>
          <p14:tracePt t="61625" x="2051050" y="3897313"/>
          <p14:tracePt t="61638" x="2051050" y="3908425"/>
          <p14:tracePt t="61646" x="2051050" y="3921125"/>
          <p14:tracePt t="61657" x="2051050" y="3932238"/>
          <p14:tracePt t="61662" x="2039938" y="3932238"/>
          <p14:tracePt t="61672" x="2039938" y="3943350"/>
          <p14:tracePt t="61678" x="2028825" y="3954463"/>
          <p14:tracePt t="61690" x="2017713" y="3965575"/>
          <p14:tracePt t="61694" x="1993900" y="3978275"/>
          <p14:tracePt t="61704" x="1971675" y="4000500"/>
          <p14:tracePt t="61710" x="1960563" y="4011613"/>
          <p14:tracePt t="61717" x="1936750" y="4035425"/>
          <p14:tracePt t="61726" x="1925638" y="4057650"/>
          <p14:tracePt t="61733" x="1897063" y="4075113"/>
          <p14:tracePt t="61741" x="1885950" y="4097338"/>
          <p14:tracePt t="61749" x="1851025" y="4121150"/>
          <p14:tracePt t="61758" x="1839913" y="4143375"/>
          <p14:tracePt t="61767" x="1817688" y="4154488"/>
          <p14:tracePt t="61775" x="1806575" y="4178300"/>
          <p14:tracePt t="61781" x="1793875" y="4189413"/>
          <p14:tracePt t="61789" x="1771650" y="4200525"/>
          <p14:tracePt t="61797" x="1760538" y="4222750"/>
          <p14:tracePt t="61807" x="1731963" y="4235450"/>
          <p14:tracePt t="61813" x="1708150" y="4235450"/>
          <p14:tracePt t="61822" x="1685925" y="4251325"/>
          <p14:tracePt t="61828" x="1663700" y="4275138"/>
          <p14:tracePt t="61841" x="1639888" y="4275138"/>
          <p14:tracePt t="61844" x="1606550" y="4286250"/>
          <p14:tracePt t="61855" x="1571625" y="4286250"/>
          <p14:tracePt t="61860" x="1531938" y="4286250"/>
          <p14:tracePt t="61874" x="1508125" y="4286250"/>
          <p14:tracePt t="61877" x="1474788" y="4286250"/>
          <p14:tracePt t="61888" x="1439863" y="4264025"/>
          <p14:tracePt t="61892" x="1428750" y="4251325"/>
          <p14:tracePt t="61908" x="1406525" y="4222750"/>
          <p14:tracePt t="61909" x="1382713" y="4211638"/>
          <p14:tracePt t="61916" x="1365250" y="4189413"/>
          <p14:tracePt t="61923" x="1354138" y="4178300"/>
          <p14:tracePt t="61931" x="1343025" y="4154488"/>
          <p14:tracePt t="61941" x="1343025" y="4143375"/>
          <p14:tracePt t="61947" x="1343025" y="4132263"/>
          <p14:tracePt t="61955" x="1343025" y="4121150"/>
          <p14:tracePt t="61974" x="1343025" y="4108450"/>
          <p14:tracePt t="61988" x="1343025" y="4097338"/>
          <p14:tracePt t="61995" x="1343025" y="4086225"/>
          <p14:tracePt t="62007" x="1354138" y="4075113"/>
          <p14:tracePt t="62011" x="1382713" y="4057650"/>
          <p14:tracePt t="62019" x="1406525" y="4046538"/>
          <p14:tracePt t="62026" x="1439863" y="4022725"/>
          <p14:tracePt t="62038" x="1474788" y="4000500"/>
          <p14:tracePt t="62047" x="1508125" y="3989388"/>
          <p14:tracePt t="62057" x="1531938" y="3978275"/>
          <p14:tracePt t="62060" x="1571625" y="3965575"/>
          <p14:tracePt t="62071" x="1606550" y="3943350"/>
          <p14:tracePt t="62074" x="1639888" y="3943350"/>
          <p14:tracePt t="62090" x="1663700" y="3932238"/>
          <p14:tracePt t="62091" x="1685925" y="3932238"/>
          <p14:tracePt t="62097" x="1708150" y="3932238"/>
          <p14:tracePt t="62105" x="1720850" y="3932238"/>
          <p14:tracePt t="62113" x="1731963" y="3932238"/>
          <p14:tracePt t="62124" x="1749425" y="3932238"/>
          <p14:tracePt t="62130" x="1760538" y="3932238"/>
          <p14:tracePt t="62138" x="1771650" y="3932238"/>
          <p14:tracePt t="62145" x="1771650" y="3943350"/>
          <p14:tracePt t="62157" x="1782763" y="3954463"/>
          <p14:tracePt t="62161" x="1793875" y="3965575"/>
          <p14:tracePt t="62171" x="1806575" y="3978275"/>
          <p14:tracePt t="62177" x="1817688" y="3989388"/>
          <p14:tracePt t="62190" x="1828800" y="4000500"/>
          <p14:tracePt t="62193" x="1839913" y="4011613"/>
          <p14:tracePt t="62204" x="1851025" y="4022725"/>
          <p14:tracePt t="62208" x="1851025" y="4035425"/>
          <p14:tracePt t="62223" x="1874838" y="4057650"/>
          <p14:tracePt t="62226" x="1874838" y="4075113"/>
          <p14:tracePt t="62238" x="1885950" y="4086225"/>
          <p14:tracePt t="62240" x="1897063" y="4108450"/>
          <p14:tracePt t="62257" x="1897063" y="4121150"/>
          <p14:tracePt t="62259" x="1908175" y="4132263"/>
          <p14:tracePt t="62271" x="1908175" y="4143375"/>
          <p14:tracePt t="62272" x="1925638" y="4154488"/>
          <p14:tracePt t="62280" x="1925638" y="4165600"/>
          <p14:tracePt t="62296" x="1925638" y="4178300"/>
          <p14:tracePt t="62307" x="1925638" y="4189413"/>
          <p14:tracePt t="62312" x="1925638" y="4200525"/>
          <p14:tracePt t="62321" x="1925638" y="4222750"/>
          <p14:tracePt t="62327" x="1897063" y="4235450"/>
          <p14:tracePt t="62336" x="1885950" y="4264025"/>
          <p14:tracePt t="62343" x="1863725" y="4286250"/>
          <p14:tracePt t="62351" x="1851025" y="4297363"/>
          <p14:tracePt t="62359" x="1828800" y="4308475"/>
          <p14:tracePt t="62367" x="1806575" y="4332288"/>
          <p14:tracePt t="62375" x="1782763" y="4343400"/>
          <p14:tracePt t="62383" x="1760538" y="4354513"/>
          <p14:tracePt t="62391" x="1731963" y="4354513"/>
          <p14:tracePt t="62399" x="1720850" y="4354513"/>
          <p14:tracePt t="62408" x="1708150" y="4354513"/>
          <p14:tracePt t="62414" x="1697038" y="4354513"/>
          <p14:tracePt t="62422" x="1685925" y="4343400"/>
          <p14:tracePt t="62430" x="1685925" y="4332288"/>
          <p14:tracePt t="62441" x="1674813" y="4297363"/>
          <p14:tracePt t="62446" x="1674813" y="4264025"/>
          <p14:tracePt t="62455" x="1674813" y="4251325"/>
          <p14:tracePt t="62684" x="1685925" y="4251325"/>
          <p14:tracePt t="62692" x="1731963" y="4251325"/>
          <p14:tracePt t="62699" x="1793875" y="4251325"/>
          <p14:tracePt t="62708" x="1863725" y="4275138"/>
          <p14:tracePt t="62715" x="1949450" y="4286250"/>
          <p14:tracePt t="62723" x="2028825" y="4321175"/>
          <p14:tracePt t="62731" x="2136775" y="4354513"/>
          <p14:tracePt t="62741" x="2292350" y="4411663"/>
          <p14:tracePt t="62747" x="2479675" y="4497388"/>
          <p14:tracePt t="62755" x="2657475" y="4589463"/>
          <p14:tracePt t="62763" x="2846388" y="4675188"/>
          <p14:tracePt t="62774" x="2914650" y="4708525"/>
          <p14:tracePt t="62779" x="3046413" y="4778375"/>
          <p14:tracePt t="62789" x="3149600" y="4829175"/>
          <p14:tracePt t="62794" x="3246438" y="4875213"/>
          <p14:tracePt t="62806" x="3325813" y="4908550"/>
          <p14:tracePt t="62810" x="3349625" y="4908550"/>
          <p14:tracePt t="62818" x="3400425" y="4932363"/>
          <p14:tracePt t="62826" x="3446463" y="4943475"/>
          <p14:tracePt t="62840" x="3468688" y="4954588"/>
          <p14:tracePt t="62843" x="3492500" y="4954588"/>
          <p14:tracePt t="62858" x="3525838" y="4954588"/>
          <p14:tracePt t="62859" x="3525838" y="4943475"/>
          <p14:tracePt t="62866" x="3536950" y="4897438"/>
          <p14:tracePt t="62874" x="3536950" y="4829175"/>
          <p14:tracePt t="63032" x="3578225" y="4829175"/>
          <p14:tracePt t="63040" x="3600450" y="4829175"/>
          <p14:tracePt t="63048" x="3646488" y="4840288"/>
          <p14:tracePt t="63058" x="3679825" y="4840288"/>
          <p14:tracePt t="63064" x="3725863" y="4840288"/>
          <p14:tracePt t="63072" x="3765550" y="4840288"/>
          <p14:tracePt t="63079" x="3789363" y="4840288"/>
          <p14:tracePt t="63091" x="3846513" y="4818063"/>
          <p14:tracePt t="63096" x="3903663" y="4778375"/>
          <p14:tracePt t="63109" x="3965575" y="4743450"/>
          <p14:tracePt t="63112" x="4022725" y="4708525"/>
          <p14:tracePt t="63121" x="4035425" y="4697413"/>
          <p14:tracePt t="63127" x="4079875" y="4664075"/>
          <p14:tracePt t="63135" x="4121150" y="4640263"/>
          <p14:tracePt t="63143" x="4143375" y="4629150"/>
          <p14:tracePt t="63151" x="4165600" y="4618038"/>
          <p14:tracePt t="63159" x="4189413" y="4606925"/>
          <p14:tracePt t="63167" x="4200525" y="4606925"/>
          <p14:tracePt t="63175" x="4211638" y="4606925"/>
          <p14:tracePt t="63191" x="4222750" y="4606925"/>
          <p14:tracePt t="63222" x="4235450" y="4606925"/>
          <p14:tracePt t="63254" x="4246563" y="4618038"/>
          <p14:tracePt t="63273" x="4246563" y="4629150"/>
          <p14:tracePt t="63286" x="4257675" y="4629150"/>
          <p14:tracePt t="63293" x="4257675" y="4640263"/>
          <p14:tracePt t="63301" x="4268788" y="4651375"/>
          <p14:tracePt t="63317" x="4279900" y="4664075"/>
          <p14:tracePt t="63325" x="4292600" y="4675188"/>
          <p14:tracePt t="63333" x="4292600" y="4697413"/>
          <p14:tracePt t="63341" x="4308475" y="4721225"/>
          <p14:tracePt t="63349" x="4321175" y="4732338"/>
          <p14:tracePt t="63357" x="4321175" y="4754563"/>
          <p14:tracePt t="63365" x="4332288" y="4778375"/>
          <p14:tracePt t="63375" x="4343400" y="4806950"/>
          <p14:tracePt t="63381" x="4343400" y="4829175"/>
          <p14:tracePt t="63391" x="4354513" y="4840288"/>
          <p14:tracePt t="63397" x="4354513" y="4864100"/>
          <p14:tracePt t="63406" x="4354513" y="4875213"/>
          <p14:tracePt t="63412" x="4354513" y="4886325"/>
          <p14:tracePt t="63425" x="4354513" y="4908550"/>
          <p14:tracePt t="63428" x="4354513" y="4921250"/>
          <p14:tracePt t="63439" x="4332288" y="4943475"/>
          <p14:tracePt t="63444" x="4321175" y="4954588"/>
          <p14:tracePt t="63458" x="4279900" y="4972050"/>
          <p14:tracePt t="63460" x="4235450" y="4983163"/>
          <p14:tracePt t="63472" x="4189413" y="4994275"/>
          <p14:tracePt t="63476" x="4132263" y="4994275"/>
          <p14:tracePt t="63491" x="4057650" y="4994275"/>
          <p14:tracePt t="63492" x="4000500" y="4994275"/>
          <p14:tracePt t="63499" x="3925888" y="4994275"/>
          <p14:tracePt t="63507" x="3846513" y="4972050"/>
          <p14:tracePt t="63515" x="3778250" y="4954588"/>
          <p14:tracePt t="63525" x="3714750" y="4932363"/>
          <p14:tracePt t="63531" x="3668713" y="4908550"/>
          <p14:tracePt t="63539" x="3646488" y="4897438"/>
          <p14:tracePt t="63547" x="3611563" y="4875213"/>
          <p14:tracePt t="63558" x="3578225" y="4851400"/>
          <p14:tracePt t="63563" x="3549650" y="4840288"/>
          <p14:tracePt t="63573" x="3536950" y="4829175"/>
          <p14:tracePt t="63578" x="3536950" y="4818063"/>
          <p14:tracePt t="63592" x="3525838" y="4818063"/>
          <p14:tracePt t="63595" x="3525838" y="4806950"/>
          <p14:tracePt t="63606" x="3525838" y="4794250"/>
          <p14:tracePt t="63610" x="3525838" y="4778375"/>
          <p14:tracePt t="63625" x="3549650" y="4765675"/>
          <p14:tracePt t="63627" x="3578225" y="4754563"/>
          <p14:tracePt t="63646" x="3611563" y="4754563"/>
          <p14:tracePt t="63647" x="3646488" y="4743450"/>
          <p14:tracePt t="63650" x="3679825" y="4743450"/>
          <p14:tracePt t="63658" x="3714750" y="4732338"/>
          <p14:tracePt t="63666" x="3765550" y="4732338"/>
          <p14:tracePt t="63675" x="3800475" y="4732338"/>
          <p14:tracePt t="63681" x="3846513" y="4732338"/>
          <p14:tracePt t="63689" x="3892550" y="4732338"/>
          <p14:tracePt t="63697" x="3943350" y="4732338"/>
          <p14:tracePt t="63708" x="3989388" y="4732338"/>
          <p14:tracePt t="63713" x="4035425" y="4732338"/>
          <p14:tracePt t="63723" x="4092575" y="4732338"/>
          <p14:tracePt t="63729" x="4143375" y="4732338"/>
          <p14:tracePt t="63741" x="4189413" y="4732338"/>
          <p14:tracePt t="63746" x="4222750" y="4754563"/>
          <p14:tracePt t="63756" x="4268788" y="4765675"/>
          <p14:tracePt t="63761" x="4279900" y="4778375"/>
          <p14:tracePt t="63775" x="4343400" y="4818063"/>
          <p14:tracePt t="63778" x="4378325" y="4840288"/>
          <p14:tracePt t="63790" x="4400550" y="4864100"/>
          <p14:tracePt t="63792" x="4435475" y="4886325"/>
          <p14:tracePt t="63808" x="4457700" y="4908550"/>
          <p14:tracePt t="63809" x="4486275" y="4943475"/>
          <p14:tracePt t="63816" x="4497388" y="4954588"/>
          <p14:tracePt t="63824" x="4521200" y="4994275"/>
          <p14:tracePt t="63832" x="4532313" y="5018088"/>
          <p14:tracePt t="63842" x="4543425" y="5051425"/>
          <p14:tracePt t="63848" x="4554538" y="5075238"/>
          <p14:tracePt t="63856" x="4554538" y="5086350"/>
          <p14:tracePt t="63863" x="4565650" y="5108575"/>
          <p14:tracePt t="63875" x="4565650" y="5149850"/>
          <p14:tracePt t="63879" x="4565650" y="5172075"/>
          <p14:tracePt t="63889" x="4565650" y="5194300"/>
          <p14:tracePt t="63895" x="4543425" y="5218113"/>
          <p14:tracePt t="63909" x="4508500" y="5251450"/>
          <p14:tracePt t="63922" x="4457700" y="5297488"/>
          <p14:tracePt t="63927" x="4435475" y="5321300"/>
          <p14:tracePt t="63942" x="4400550" y="5349875"/>
          <p14:tracePt t="63944" x="4378325" y="5360988"/>
          <p14:tracePt t="63956" x="4354513" y="5383213"/>
          <p14:tracePt t="63958" x="4343400" y="5383213"/>
          <p14:tracePt t="63975" x="4332288" y="5394325"/>
          <p14:tracePt t="63976" x="4321175" y="5407025"/>
          <p14:tracePt t="63983" x="4308475" y="5407025"/>
          <p14:tracePt t="63990" x="4292600" y="5407025"/>
          <p14:tracePt t="63998" x="4292600" y="5418138"/>
          <p14:tracePt t="64014" x="4292600" y="5429250"/>
          <p14:tracePt t="64023" x="4292600" y="5440363"/>
          <p14:tracePt t="64030" x="4279900" y="5451475"/>
          <p14:tracePt t="64041" x="4279900" y="5464175"/>
          <p14:tracePt t="64251" x="4279900" y="5475288"/>
          <p14:tracePt t="64259" x="4292600" y="5497513"/>
          <p14:tracePt t="64267" x="4292600" y="5514975"/>
          <p14:tracePt t="64275" x="4308475" y="5537200"/>
          <p14:tracePt t="64283" x="4308475" y="5572125"/>
          <p14:tracePt t="64291" x="4308475" y="5583238"/>
          <p14:tracePt t="64299" x="4308475" y="5594350"/>
          <p14:tracePt t="64309" x="4279900" y="5607050"/>
          <p14:tracePt t="64315" x="4246563" y="5618163"/>
          <p14:tracePt t="64323" x="4211638" y="5618163"/>
          <p14:tracePt t="64331" x="4165600" y="5618163"/>
          <p14:tracePt t="64342" x="4121150" y="5618163"/>
          <p14:tracePt t="64347" x="4057650" y="5618163"/>
          <p14:tracePt t="64356" x="4022725" y="5618163"/>
          <p14:tracePt t="64362" x="3965575" y="5594350"/>
          <p14:tracePt t="64375" x="3925888" y="5561013"/>
          <p14:tracePt t="64379" x="3903663" y="5549900"/>
          <p14:tracePt t="64386" x="3846513" y="5514975"/>
          <p14:tracePt t="64394" x="3835400" y="5486400"/>
          <p14:tracePt t="64402" x="3789363" y="5440363"/>
          <p14:tracePt t="64410" x="3778250" y="5429250"/>
          <p14:tracePt t="64418" x="3765550" y="5407025"/>
          <p14:tracePt t="64426" x="3765550" y="5383213"/>
          <p14:tracePt t="64434" x="3754438" y="5360988"/>
          <p14:tracePt t="64443" x="3754438" y="5337175"/>
          <p14:tracePt t="64450" x="3754438" y="5321300"/>
          <p14:tracePt t="64458" x="3754438" y="5308600"/>
          <p14:tracePt t="64465" x="3754438" y="5297488"/>
          <p14:tracePt t="64476" x="3765550" y="5297488"/>
          <p14:tracePt t="64481" x="3778250" y="5286375"/>
          <p14:tracePt t="64490" x="3800475" y="5275263"/>
          <p14:tracePt t="64497" x="3835400" y="5264150"/>
          <p14:tracePt t="64508" x="3868738" y="5264150"/>
          <p14:tracePt t="64513" x="3903663" y="5251450"/>
          <p14:tracePt t="64523" x="3954463" y="5251450"/>
          <p14:tracePt t="64529" x="4000500" y="5251450"/>
          <p14:tracePt t="64541" x="4057650" y="5251450"/>
          <p14:tracePt t="64545" x="4103688" y="5251450"/>
          <p14:tracePt t="64556" x="4165600" y="5275263"/>
          <p14:tracePt t="64560" x="4235450" y="5308600"/>
          <p14:tracePt t="64575" x="4292600" y="5372100"/>
          <p14:tracePt t="64577" x="4343400" y="5407025"/>
          <p14:tracePt t="64589" x="4365625" y="5429250"/>
          <p14:tracePt t="64593" x="4400550" y="5464175"/>
          <p14:tracePt t="64609" x="4422775" y="5497513"/>
          <p14:tracePt t="64610" x="4435475" y="5514975"/>
          <p14:tracePt t="64616" x="4446588" y="5549900"/>
          <p14:tracePt t="64624" x="4446588" y="5561013"/>
          <p14:tracePt t="64631" x="4446588" y="5572125"/>
          <p14:tracePt t="64642" x="4411663" y="5572125"/>
          <p14:tracePt t="64648" x="4378325" y="5572125"/>
          <p14:tracePt t="64656" x="4332288" y="5572125"/>
          <p14:tracePt t="64663" x="4279900" y="5572125"/>
          <p14:tracePt t="64675" x="4222750" y="5572125"/>
          <p14:tracePt t="64679" x="4178300" y="5561013"/>
          <p14:tracePt t="64689" x="4121150" y="5537200"/>
          <p14:tracePt t="64695" x="4068763" y="5486400"/>
          <p14:tracePt t="64710" x="4035425" y="5440363"/>
          <p14:tracePt t="64712" x="3965575" y="5349875"/>
          <p14:tracePt t="64722" x="3943350" y="5264150"/>
          <p14:tracePt t="64727" x="3925888" y="5207000"/>
          <p14:tracePt t="64742" x="3914775" y="5108575"/>
          <p14:tracePt t="64743" x="3914775" y="5018088"/>
          <p14:tracePt t="64750" x="3914775" y="4932363"/>
          <p14:tracePt t="64758" x="3914775" y="4897438"/>
          <p14:tracePt t="64766" x="3914775" y="4851400"/>
          <p14:tracePt t="64776" x="3943350" y="4818063"/>
          <p14:tracePt t="64783" x="3954463" y="4778375"/>
          <p14:tracePt t="64973" x="3954463" y="4754563"/>
          <p14:tracePt t="64980" x="3978275" y="4732338"/>
          <p14:tracePt t="64992" x="4000500" y="4708525"/>
          <p14:tracePt t="64996" x="4011613" y="4697413"/>
          <p14:tracePt t="65006" x="4022725" y="4675188"/>
          <p14:tracePt t="65012" x="4035425" y="4664075"/>
          <p14:tracePt t="65020" x="4046538" y="4651375"/>
          <p14:tracePt t="65028" x="4068763" y="4640263"/>
          <p14:tracePt t="65035" x="4092575" y="4629150"/>
          <p14:tracePt t="65043" x="4121150" y="4618038"/>
          <p14:tracePt t="65051" x="4143375" y="4618038"/>
          <p14:tracePt t="65059" x="4178300" y="4618038"/>
          <p14:tracePt t="65067" x="4200525" y="4618038"/>
          <p14:tracePt t="65075" x="4235450" y="4618038"/>
          <p14:tracePt t="65083" x="4268788" y="4618038"/>
          <p14:tracePt t="65091" x="4321175" y="4629150"/>
          <p14:tracePt t="65099" x="4332288" y="4629150"/>
          <p14:tracePt t="65107" x="4365625" y="4640263"/>
          <p14:tracePt t="65115" x="4389438" y="4640263"/>
          <p14:tracePt t="65125" x="4422775" y="4651375"/>
          <p14:tracePt t="65131" x="4435475" y="4651375"/>
          <p14:tracePt t="65139" x="4457700" y="4664075"/>
          <p14:tracePt t="65146" x="4486275" y="4664075"/>
          <p14:tracePt t="65158" x="4497388" y="4664075"/>
          <p14:tracePt t="65162" x="4508500" y="4675188"/>
          <p14:tracePt t="65172" x="4521200" y="4686300"/>
          <p14:tracePt t="65178" x="4521200" y="4708525"/>
          <p14:tracePt t="65191" x="4521200" y="4721225"/>
          <p14:tracePt t="65194" x="4521200" y="4754563"/>
          <p14:tracePt t="65206" x="4521200" y="4765675"/>
          <p14:tracePt t="65210" x="4521200" y="4806950"/>
          <p14:tracePt t="65225" x="4497388" y="4829175"/>
          <p14:tracePt t="65226" x="4468813" y="4864100"/>
          <p14:tracePt t="65233" x="4435475" y="4875213"/>
          <p14:tracePt t="65241" x="4411663" y="4886325"/>
          <p14:tracePt t="65249" x="4378325" y="4897438"/>
          <p14:tracePt t="65257" x="4332288" y="4897438"/>
          <p14:tracePt t="65265" x="4321175" y="4897438"/>
          <p14:tracePt t="65276" x="4279900" y="4897438"/>
          <p14:tracePt t="65281" x="4211638" y="4897438"/>
          <p14:tracePt t="65289" x="4189413" y="4897438"/>
          <p14:tracePt t="65297" x="4165600" y="4875213"/>
          <p14:tracePt t="65308" x="4132263" y="4851400"/>
          <p14:tracePt t="65313" x="4121150" y="4840288"/>
          <p14:tracePt t="65322" x="4092575" y="4806950"/>
          <p14:tracePt t="65329" x="4068763" y="4778375"/>
          <p14:tracePt t="65342" x="4057650" y="4765675"/>
          <p14:tracePt t="65345" x="4046538" y="4743450"/>
          <p14:tracePt t="65356" x="4035425" y="4732338"/>
          <p14:tracePt t="65360" x="4035425" y="4708525"/>
          <p14:tracePt t="65375" x="4035425" y="4697413"/>
          <p14:tracePt t="65377" x="4035425" y="4675188"/>
          <p14:tracePt t="65389" x="4035425" y="4664075"/>
          <p14:tracePt t="65392" x="4046538" y="4640263"/>
          <p14:tracePt t="65408" x="4057650" y="4629150"/>
          <p14:tracePt t="65409" x="4079875" y="4618038"/>
          <p14:tracePt t="65416" x="4103688" y="4606925"/>
          <p14:tracePt t="65423" x="4143375" y="4589463"/>
          <p14:tracePt t="65431" x="4178300" y="4589463"/>
          <p14:tracePt t="65441" x="4211638" y="4589463"/>
          <p14:tracePt t="65447" x="4246563" y="4589463"/>
          <p14:tracePt t="65456" x="4268788" y="4589463"/>
          <p14:tracePt t="65463" x="4308475" y="4618038"/>
          <p14:tracePt t="65475" x="4343400" y="4640263"/>
          <p14:tracePt t="65479" x="4354513" y="4664075"/>
          <p14:tracePt t="65489" x="4378325" y="4686300"/>
          <p14:tracePt t="65495" x="4400550" y="4721225"/>
          <p14:tracePt t="65508" x="4411663" y="4743450"/>
          <p14:tracePt t="65514" x="4422775" y="4765675"/>
          <p14:tracePt t="65525" x="4422775" y="4818063"/>
          <p14:tracePt t="65528" x="4435475" y="4851400"/>
          <p14:tracePt t="65540" x="4435475" y="4886325"/>
          <p14:tracePt t="65542" x="4435475" y="4921250"/>
          <p14:tracePt t="65558" x="4435475" y="4954588"/>
          <p14:tracePt t="65559" x="4435475" y="4983163"/>
          <p14:tracePt t="65566" x="4411663" y="5018088"/>
          <p14:tracePt t="65574" x="4400550" y="5051425"/>
          <p14:tracePt t="65582" x="4389438" y="5064125"/>
          <p14:tracePt t="65593" x="4389438" y="5086350"/>
          <p14:tracePt t="65598" x="4378325" y="5097463"/>
          <p14:tracePt t="65606" x="4365625" y="5097463"/>
          <p14:tracePt t="65613" x="4354513" y="5097463"/>
          <p14:tracePt t="65740" x="4354513" y="5132388"/>
          <p14:tracePt t="65748" x="4354513" y="5218113"/>
          <p14:tracePt t="65756" x="4354513" y="5286375"/>
          <p14:tracePt t="65764" x="4354513" y="5394325"/>
          <p14:tracePt t="65774" x="4365625" y="5526088"/>
          <p14:tracePt t="65783" x="4400550" y="5651500"/>
          <p14:tracePt t="65792" x="4435475" y="5807075"/>
          <p14:tracePt t="65796" x="4446588" y="5868988"/>
          <p14:tracePt t="65806" x="4486275" y="5983288"/>
          <p14:tracePt t="65812" x="4508500" y="6018213"/>
          <p14:tracePt t="65819" x="4532313" y="6092825"/>
          <p14:tracePt t="65828" x="4543425" y="6126163"/>
          <p14:tracePt t="65835" x="4578350" y="6161088"/>
          <p14:tracePt t="65843" x="4600575" y="6183313"/>
          <p14:tracePt t="65851" x="4611688" y="6183313"/>
          <p14:tracePt t="65859" x="4635500" y="6172200"/>
          <p14:tracePt t="65867" x="4646613" y="6115050"/>
          <p14:tracePt t="65875" x="4646613" y="6080125"/>
          <p14:tracePt t="66033" x="4657725" y="6080125"/>
          <p14:tracePt t="66041" x="4708525" y="6080125"/>
          <p14:tracePt t="66049" x="4778375" y="6080125"/>
          <p14:tracePt t="66057" x="4851400" y="6080125"/>
          <p14:tracePt t="66065" x="4921250" y="6057900"/>
          <p14:tracePt t="66075" x="4978400" y="6029325"/>
          <p14:tracePt t="66081" x="5051425" y="6007100"/>
          <p14:tracePt t="66090" x="5121275" y="5972175"/>
          <p14:tracePt t="66096" x="5264150" y="5926138"/>
          <p14:tracePt t="66109" x="5332413" y="5915025"/>
          <p14:tracePt t="66113" x="5440363" y="5868988"/>
          <p14:tracePt t="66122" x="5543550" y="5840413"/>
          <p14:tracePt t="66128" x="5640388" y="5818188"/>
          <p14:tracePt t="66136" x="5708650" y="5794375"/>
          <p14:tracePt t="66144" x="5783263" y="5783263"/>
          <p14:tracePt t="66152" x="5840413" y="5761038"/>
          <p14:tracePt t="66160" x="5851525" y="5737225"/>
          <p14:tracePt t="66168" x="5921375" y="5715000"/>
          <p14:tracePt t="66334" x="5908675" y="5783263"/>
          <p14:tracePt t="66342" x="5908675" y="5851525"/>
          <p14:tracePt t="66350" x="5908675" y="5926138"/>
          <p14:tracePt t="66358" x="5908675" y="5994400"/>
          <p14:tracePt t="66366" x="5908675" y="6057900"/>
          <p14:tracePt t="66374" x="5932488" y="6115050"/>
          <p14:tracePt t="66382" x="5961063" y="6172200"/>
          <p14:tracePt t="66392" x="5994400" y="6235700"/>
          <p14:tracePt t="66398" x="6029325" y="6303963"/>
          <p14:tracePt t="66406" x="6097588" y="6411913"/>
          <p14:tracePt t="66413" x="6149975" y="6457950"/>
          <p14:tracePt t="66425" x="6172200" y="6492875"/>
          <p14:tracePt t="66429" x="6207125" y="6537325"/>
          <p14:tracePt t="66438" x="6229350" y="6572250"/>
          <p14:tracePt t="66445" x="6251575" y="6600825"/>
          <p14:tracePt t="66453" x="6264275" y="6611938"/>
          <p14:tracePt t="66461" x="6264275" y="6623050"/>
          <p14:tracePt t="66477" x="6251575" y="6623050"/>
          <p14:tracePt t="66484" x="6218238" y="6623050"/>
          <p14:tracePt t="66493" x="6183313" y="6600825"/>
          <p14:tracePt t="66500" x="6137275" y="6561138"/>
          <p14:tracePt t="66508" x="6075363" y="6526213"/>
          <p14:tracePt t="66516" x="6029325" y="6492875"/>
          <p14:tracePt t="66525" x="5972175" y="6457950"/>
          <p14:tracePt t="66532" x="5897563" y="6423025"/>
          <p14:tracePt t="66540" x="5829300" y="6394450"/>
          <p14:tracePt t="66548" x="5772150" y="6361113"/>
          <p14:tracePt t="66558" x="5697538" y="6337300"/>
          <p14:tracePt t="66564" x="5640388" y="6315075"/>
          <p14:tracePt t="66572" x="5565775" y="6292850"/>
          <p14:tracePt t="66580" x="5508625" y="6280150"/>
          <p14:tracePt t="66590" x="5451475" y="6257925"/>
          <p14:tracePt t="66596" x="5429250" y="6246813"/>
          <p14:tracePt t="66609" x="5378450" y="6235700"/>
          <p14:tracePt t="66622" x="5343525" y="6207125"/>
          <p14:tracePt t="66623" x="5321300" y="6183313"/>
          <p14:tracePt t="66627" x="5286375" y="6149975"/>
          <p14:tracePt t="66635" x="5264150" y="6126163"/>
          <p14:tracePt t="66643" x="5264150" y="6092825"/>
          <p14:tracePt t="66651" x="5251450" y="6057900"/>
          <p14:tracePt t="66801" x="5240338" y="6057900"/>
          <p14:tracePt t="66809" x="5189538" y="6057900"/>
          <p14:tracePt t="66817" x="5143500" y="6029325"/>
          <p14:tracePt t="66825" x="5097463" y="5994400"/>
          <p14:tracePt t="66833" x="5022850" y="5937250"/>
          <p14:tracePt t="66842" x="4965700" y="5880100"/>
          <p14:tracePt t="66851" x="4864100" y="5761038"/>
          <p14:tracePt t="66859" x="4635500" y="5526088"/>
          <p14:tracePt t="66865" x="4554538" y="5418138"/>
          <p14:tracePt t="66874" x="4411663" y="5264150"/>
          <p14:tracePt t="66881" x="4343400" y="5194300"/>
          <p14:tracePt t="66892" x="4246563" y="5075238"/>
          <p14:tracePt t="66896" x="4154488" y="4983163"/>
          <p14:tracePt t="66905" x="4121150" y="4954588"/>
          <p14:tracePt t="66912" x="4057650" y="4897438"/>
          <p14:tracePt t="66924" x="4035425" y="4864100"/>
          <p14:tracePt t="67094" x="4035425" y="4875213"/>
          <p14:tracePt t="67102" x="4035425" y="4908550"/>
          <p14:tracePt t="67111" x="4035425" y="4943475"/>
          <p14:tracePt t="67120" x="4057650" y="5029200"/>
          <p14:tracePt t="67126" x="4092575" y="5121275"/>
          <p14:tracePt t="67134" x="4121150" y="5183188"/>
          <p14:tracePt t="67142" x="4154488" y="5275263"/>
          <p14:tracePt t="67150" x="4178300" y="5308600"/>
          <p14:tracePt t="67158" x="4211638" y="5372100"/>
          <p14:tracePt t="67165" x="4235450" y="5407025"/>
          <p14:tracePt t="67175" x="4246563" y="5440363"/>
          <p14:tracePt t="67181" x="4257675" y="5451475"/>
          <p14:tracePt t="67191" x="4268788" y="5464175"/>
          <p14:tracePt t="67197" x="4268788" y="5475288"/>
          <p14:tracePt t="67222" x="4279900" y="5464175"/>
          <p14:tracePt t="67229" x="4279900" y="5440363"/>
          <p14:tracePt t="67242" x="4292600" y="5394325"/>
          <p14:tracePt t="67245" x="4308475" y="5360988"/>
          <p14:tracePt t="67253" x="4308475" y="5337175"/>
          <p14:tracePt t="67261" x="4308475" y="5297488"/>
          <p14:tracePt t="67268" x="4321175" y="5264150"/>
          <p14:tracePt t="67276" x="4321175" y="5251450"/>
          <p14:tracePt t="67284" x="4332288" y="5240338"/>
          <p14:tracePt t="67292" x="4332288" y="5229225"/>
          <p14:tracePt t="67316" x="4332288" y="5240338"/>
          <p14:tracePt t="67324" x="4332288" y="5275263"/>
          <p14:tracePt t="67332" x="4332288" y="5308600"/>
          <p14:tracePt t="67342" x="4332288" y="5349875"/>
          <p14:tracePt t="67348" x="4332288" y="5383213"/>
          <p14:tracePt t="67356" x="4343400" y="5440363"/>
          <p14:tracePt t="67570" x="4343400" y="5464175"/>
          <p14:tracePt t="67577" x="4365625" y="5497513"/>
          <p14:tracePt t="67585" x="4400550" y="5549900"/>
          <p14:tracePt t="67593" x="4422775" y="5594350"/>
          <p14:tracePt t="67601" x="4457700" y="5640388"/>
          <p14:tracePt t="67609" x="4508500" y="5737225"/>
          <p14:tracePt t="67617" x="4543425" y="5794375"/>
          <p14:tracePt t="67625" x="4600575" y="5903913"/>
          <p14:tracePt t="67633" x="4646613" y="5994400"/>
          <p14:tracePt t="67642" x="4657725" y="6040438"/>
          <p14:tracePt t="67648" x="4697413" y="6115050"/>
          <p14:tracePt t="67659" x="4721225" y="6149975"/>
          <p14:tracePt t="67665" x="4732338" y="6183313"/>
          <p14:tracePt t="67672" x="4732338" y="6207125"/>
          <p14:tracePt t="67680" x="4743450" y="6218238"/>
          <p14:tracePt t="67894" x="4732338" y="6207125"/>
          <p14:tracePt t="67902" x="4697413" y="6172200"/>
          <p14:tracePt t="67910" x="4646613" y="6149975"/>
          <p14:tracePt t="67918" x="4600575" y="6103938"/>
          <p14:tracePt t="67926" x="4532313" y="6069013"/>
          <p14:tracePt t="67934" x="4457700" y="6007100"/>
          <p14:tracePt t="67942" x="4378325" y="5961063"/>
          <p14:tracePt t="67949" x="4308475" y="5915025"/>
          <p14:tracePt t="67958" x="4235450" y="5880100"/>
          <p14:tracePt t="67965" x="4178300" y="5840413"/>
          <p14:tracePt t="67975" x="4154488" y="5829300"/>
          <p14:tracePt t="67981" x="4103688" y="5818188"/>
          <p14:tracePt t="67991" x="4057650" y="5807075"/>
          <p14:tracePt t="67997" x="4022725" y="5794375"/>
          <p14:tracePt t="68008" x="3989388" y="5783263"/>
          <p14:tracePt t="68013" x="3965575" y="5783263"/>
          <p14:tracePt t="68025" x="3925888" y="5783263"/>
          <p14:tracePt t="68029" x="3903663" y="5772150"/>
          <p14:tracePt t="68042" x="3879850" y="5772150"/>
          <p14:tracePt t="68045" x="3857625" y="5772150"/>
          <p14:tracePt t="68058" x="3846513" y="5772150"/>
          <p14:tracePt t="68061" x="3835400" y="5772150"/>
          <p14:tracePt t="68075" x="3822700" y="5772150"/>
          <p14:tracePt t="68077" x="3811588" y="5772150"/>
          <p14:tracePt t="68092" x="3800475" y="5783263"/>
          <p14:tracePt t="68093" x="3789363" y="5794375"/>
          <p14:tracePt t="68109" x="3754438" y="5818188"/>
          <p14:tracePt t="68116" x="3736975" y="5829300"/>
          <p14:tracePt t="68125" x="3714750" y="5851525"/>
          <p14:tracePt t="68132" x="3692525" y="5868988"/>
          <p14:tracePt t="68142" x="3679825" y="5880100"/>
          <p14:tracePt t="68148" x="3668713" y="5880100"/>
          <p14:tracePt t="68158" x="3646488" y="5892800"/>
          <p14:tracePt t="68163" x="3635375" y="5903913"/>
          <p14:tracePt t="68175" x="3622675" y="5903913"/>
          <p14:tracePt t="68180" x="3600450" y="5915025"/>
          <p14:tracePt t="68193" x="3589338" y="5926138"/>
          <p14:tracePt t="68209" x="3560763" y="5937250"/>
          <p14:tracePt t="68212" x="3549650" y="5949950"/>
          <p14:tracePt t="68227" x="3536950" y="5949950"/>
          <p14:tracePt t="68242" x="3536950" y="5961063"/>
          <p14:tracePt t="68258" x="3536950" y="5972175"/>
          <p14:tracePt t="68282" x="3536950" y="5983288"/>
          <p14:tracePt t="68298" x="3536950" y="5994400"/>
          <p14:tracePt t="68306" x="3549650" y="5994400"/>
          <p14:tracePt t="68314" x="3549650" y="6007100"/>
          <p14:tracePt t="68325" x="3560763" y="6018213"/>
          <p14:tracePt t="68330" x="3560763" y="6029325"/>
          <p14:tracePt t="68339" x="3578225" y="6057900"/>
          <p14:tracePt t="68345" x="3578225" y="6069013"/>
          <p14:tracePt t="68357" x="3600450" y="6092825"/>
          <p14:tracePt t="68362" x="3611563" y="6103938"/>
          <p14:tracePt t="68369" x="3622675" y="6126163"/>
          <p14:tracePt t="68377" x="3646488" y="6137275"/>
          <p14:tracePt t="68385" x="3657600" y="6149975"/>
          <p14:tracePt t="68393" x="3679825" y="6149975"/>
          <p14:tracePt t="68401" x="3692525" y="6161088"/>
          <p14:tracePt t="68409" x="3714750" y="6161088"/>
          <p14:tracePt t="68417" x="3725863" y="6161088"/>
          <p14:tracePt t="68425" x="3736975" y="6161088"/>
          <p14:tracePt t="68441" x="3754438" y="6149975"/>
          <p14:tracePt t="68448" x="3754438" y="6137275"/>
          <p14:tracePt t="68460" x="3754438" y="6126163"/>
          <p14:tracePt t="68464" x="3754438" y="6115050"/>
          <p14:tracePt t="68475" x="3754438" y="6092825"/>
          <p14:tracePt t="68480" x="3754438" y="6080125"/>
          <p14:tracePt t="68492" x="3754438" y="6069013"/>
          <p14:tracePt t="68496" x="3754438" y="6040438"/>
          <p14:tracePt t="68509" x="3754438" y="6029325"/>
          <p14:tracePt t="68512" x="3754438" y="6018213"/>
          <p14:tracePt t="68526" x="3754438" y="5994400"/>
          <p14:tracePt t="68528" x="3754438" y="5983288"/>
          <p14:tracePt t="68542" x="3754438" y="5972175"/>
          <p14:tracePt t="68544" x="3754438" y="5961063"/>
          <p14:tracePt t="68559" x="3754438" y="5949950"/>
          <p14:tracePt t="68560" x="3765550" y="5937250"/>
          <p14:tracePt t="68575" x="3765550" y="5926138"/>
          <p14:tracePt t="68583" x="3778250" y="5926138"/>
          <p14:tracePt t="68592" x="3778250" y="5915025"/>
          <p14:tracePt t="68630" x="3778250" y="5903913"/>
          <p14:tracePt t="68658" x="3789363" y="5892800"/>
          <p14:tracePt t="68671" x="3789363" y="5880100"/>
          <p14:tracePt t="68686" x="3800475" y="5880100"/>
          <p14:tracePt t="68702" x="3800475" y="5868988"/>
          <p14:tracePt t="68718" x="3811588" y="5868988"/>
          <p14:tracePt t="68781" x="3811588" y="5880100"/>
          <p14:tracePt t="68806" x="3822700" y="5892800"/>
          <p14:tracePt t="68813" x="3822700" y="5903913"/>
          <p14:tracePt t="68822" x="3835400" y="5903913"/>
          <p14:tracePt t="68828" x="3846513" y="5926138"/>
          <p14:tracePt t="68839" x="3868738" y="5937250"/>
          <p14:tracePt t="68844" x="3879850" y="5949950"/>
          <p14:tracePt t="68852" x="3903663" y="5961063"/>
          <p14:tracePt t="68860" x="3914775" y="5972175"/>
          <p14:tracePt t="68868" x="3943350" y="5983288"/>
          <p14:tracePt t="68876" x="3965575" y="5994400"/>
          <p14:tracePt t="68884" x="3989388" y="6007100"/>
          <p14:tracePt t="68893" x="4011613" y="6007100"/>
          <p14:tracePt t="68900" x="4035425" y="6018213"/>
          <p14:tracePt t="68909" x="4057650" y="6018213"/>
          <p14:tracePt t="68916" x="4079875" y="6018213"/>
          <p14:tracePt t="68925" x="4092575" y="6018213"/>
          <p14:tracePt t="68931" x="4121150" y="6018213"/>
          <p14:tracePt t="68942" x="4132263" y="6018213"/>
          <p14:tracePt t="68947" x="4143375" y="6007100"/>
          <p14:tracePt t="68959" x="4165600" y="5994400"/>
          <p14:tracePt t="68963" x="4178300" y="5983288"/>
          <p14:tracePt t="68976" x="4200525" y="5972175"/>
          <p14:tracePt t="69185" x="4222750" y="5972175"/>
          <p14:tracePt t="69193" x="4246563" y="5961063"/>
          <p14:tracePt t="69201" x="4279900" y="5961063"/>
          <p14:tracePt t="69209" x="4292600" y="5961063"/>
          <p14:tracePt t="69216" x="4343400" y="5949950"/>
          <p14:tracePt t="69225" x="4354513" y="5949950"/>
          <p14:tracePt t="69232" x="4400550" y="5937250"/>
          <p14:tracePt t="69241" x="4435475" y="5926138"/>
          <p14:tracePt t="69248" x="4457700" y="5926138"/>
          <p14:tracePt t="69260" x="4497388" y="5915025"/>
          <p14:tracePt t="69264" x="4521200" y="5903913"/>
          <p14:tracePt t="69276" x="4543425" y="5903913"/>
          <p14:tracePt t="69280" x="4554538" y="5892800"/>
          <p14:tracePt t="69293" x="4578350" y="5892800"/>
          <p14:tracePt t="69296" x="4589463" y="5880100"/>
          <p14:tracePt t="69309" x="4600575" y="5880100"/>
          <p14:tracePt t="69312" x="4611688" y="5880100"/>
          <p14:tracePt t="69328" x="4611688" y="5868988"/>
          <p14:tracePt t="69343" x="4622800" y="5868988"/>
          <p14:tracePt t="69360" x="4622800" y="5851525"/>
          <p14:tracePt t="69376" x="4635500" y="5851525"/>
          <p14:tracePt t="69392" x="4635500" y="5840413"/>
          <p14:tracePt t="69414" x="4646613" y="5840413"/>
          <p14:tracePt t="69494" x="4646613" y="5829300"/>
          <p14:tracePt t="69605" x="4646613" y="5851525"/>
          <p14:tracePt t="69612" x="4646613" y="5868988"/>
          <p14:tracePt t="69623" x="4657725" y="5880100"/>
          <p14:tracePt t="69628" x="4657725" y="5903913"/>
          <p14:tracePt t="69636" x="4657725" y="5915025"/>
          <p14:tracePt t="69644" x="4675188" y="5926138"/>
          <p14:tracePt t="69652" x="4697413" y="5972175"/>
          <p14:tracePt t="69660" x="4708525" y="5983288"/>
          <p14:tracePt t="69668" x="4732338" y="6007100"/>
          <p14:tracePt t="69676" x="4754563" y="6029325"/>
          <p14:tracePt t="69684" x="4789488" y="6057900"/>
          <p14:tracePt t="69693" x="4811713" y="6080125"/>
          <p14:tracePt t="69699" x="4851400" y="6092825"/>
          <p14:tracePt t="69710" x="4886325" y="6115050"/>
          <p14:tracePt t="69715" x="4932363" y="6137275"/>
          <p14:tracePt t="69726" x="4978400" y="6149975"/>
          <p14:tracePt t="69731" x="5022850" y="6161088"/>
          <p14:tracePt t="69743" x="5086350" y="6183313"/>
          <p14:tracePt t="69747" x="5143500" y="6183313"/>
          <p14:tracePt t="69760" x="5218113" y="6207125"/>
          <p14:tracePt t="69763" x="5286375" y="6207125"/>
          <p14:tracePt t="69776" x="5365750" y="6218238"/>
          <p14:tracePt t="69779" x="5440363" y="6218238"/>
          <p14:tracePt t="69795" x="5521325" y="6218238"/>
          <p14:tracePt t="69796" x="5594350" y="6218238"/>
          <p14:tracePt t="69804" x="5664200" y="6218238"/>
          <p14:tracePt t="69810" x="5743575" y="6218238"/>
          <p14:tracePt t="69818" x="5818188" y="6194425"/>
          <p14:tracePt t="69827" x="5886450" y="6172200"/>
          <p14:tracePt t="69834" x="5949950" y="6149975"/>
          <p14:tracePt t="69843" x="6007100" y="6126163"/>
          <p14:tracePt t="69850" x="6075363" y="6092825"/>
          <p14:tracePt t="69860" x="6121400" y="6069013"/>
          <p14:tracePt t="69866" x="6149975" y="6057900"/>
          <p14:tracePt t="69876" x="6207125" y="6007100"/>
          <p14:tracePt t="69882" x="6229350" y="5994400"/>
          <p14:tracePt t="69893" x="6251575" y="5983288"/>
          <p14:tracePt t="69898" x="6286500" y="5961063"/>
          <p14:tracePt t="69910" x="6315075" y="5937250"/>
          <p14:tracePt t="69913" x="6326188" y="5926138"/>
          <p14:tracePt t="69926" x="6337300" y="5903913"/>
          <p14:tracePt t="69930" x="6361113" y="5892800"/>
          <p14:tracePt t="69943" x="6372225" y="5880100"/>
          <p14:tracePt t="69945" x="6383338" y="5868988"/>
          <p14:tracePt t="69960" x="6394450" y="5868988"/>
          <p14:tracePt t="69962" x="6407150" y="5851525"/>
          <p14:tracePt t="69976" x="6418263" y="5840413"/>
          <p14:tracePt t="69977" x="6429375" y="5840413"/>
          <p14:tracePt t="69994" x="6440488" y="5829300"/>
          <p14:tracePt t="70000" x="6451600" y="5829300"/>
          <p14:tracePt t="70016" x="6464300" y="5829300"/>
          <p14:tracePt t="70317" x="6486525" y="5829300"/>
          <p14:tracePt t="70325" x="6515100" y="5829300"/>
          <p14:tracePt t="70333" x="6550025" y="5851525"/>
          <p14:tracePt t="70341" x="6572250" y="5851525"/>
          <p14:tracePt t="70349" x="6607175" y="5868988"/>
          <p14:tracePt t="70358" x="6629400" y="5880100"/>
          <p14:tracePt t="70365" x="6640513" y="5880100"/>
          <p14:tracePt t="70373" x="6651625" y="5880100"/>
          <p14:tracePt t="70380" x="6664325" y="5892800"/>
          <p14:tracePt t="70391" x="6680200" y="5892800"/>
          <p14:tracePt t="70412" x="6692900" y="5892800"/>
          <p14:tracePt t="72234" x="6680200" y="5851525"/>
          <p14:tracePt t="72242" x="6651625" y="5818188"/>
          <p14:tracePt t="72250" x="6618288" y="5761038"/>
          <p14:tracePt t="72258" x="6594475" y="5703888"/>
          <p14:tracePt t="72265" x="6561138" y="5640388"/>
          <p14:tracePt t="72273" x="6515100" y="5572125"/>
          <p14:tracePt t="72281" x="6475413" y="5526088"/>
          <p14:tracePt t="72291" x="6429375" y="5464175"/>
          <p14:tracePt t="72297" x="6407150" y="5440363"/>
          <p14:tracePt t="72306" x="6350000" y="5372100"/>
          <p14:tracePt t="72313" x="6315075" y="5349875"/>
          <p14:tracePt t="72325" x="6275388" y="5308600"/>
          <p14:tracePt t="72329" x="6240463" y="5286375"/>
          <p14:tracePt t="72338" x="6207125" y="5251450"/>
          <p14:tracePt t="72345" x="6172200" y="5229225"/>
          <p14:tracePt t="72352" x="6137275" y="5194300"/>
          <p14:tracePt t="72362" x="6097588" y="5172075"/>
          <p14:tracePt t="72368" x="6064250" y="5132388"/>
          <p14:tracePt t="72378" x="6051550" y="5121275"/>
          <p14:tracePt t="72384" x="6018213" y="5097463"/>
          <p14:tracePt t="72395" x="5994400" y="5075238"/>
          <p14:tracePt t="72400" x="5972175" y="5051425"/>
          <p14:tracePt t="72412" x="5949950" y="5040313"/>
          <p14:tracePt t="72416" x="5921375" y="5018088"/>
          <p14:tracePt t="72428" x="5908675" y="5006975"/>
          <p14:tracePt t="72432" x="5886450" y="4994275"/>
          <p14:tracePt t="72445" x="5875338" y="4983163"/>
          <p14:tracePt t="72448" x="5851525" y="4954588"/>
          <p14:tracePt t="72462" x="5829300" y="4932363"/>
          <p14:tracePt t="72464" x="5807075" y="4908550"/>
          <p14:tracePt t="72479" x="5794375" y="4897438"/>
          <p14:tracePt t="72480" x="5754688" y="4864100"/>
          <p14:tracePt t="72488" x="5721350" y="4829175"/>
          <p14:tracePt t="72496" x="5697538" y="4806950"/>
          <p14:tracePt t="72503" x="5664200" y="4794250"/>
          <p14:tracePt t="72512" x="5629275" y="4765675"/>
          <p14:tracePt t="72519" x="5583238" y="4743450"/>
          <p14:tracePt t="72529" x="5532438" y="4732338"/>
          <p14:tracePt t="72535" x="5486400" y="4721225"/>
          <p14:tracePt t="72545" x="5429250" y="4708525"/>
          <p14:tracePt t="72550" x="5365750" y="4697413"/>
          <p14:tracePt t="72562" x="5308600" y="4675188"/>
          <p14:tracePt t="72566" x="5286375" y="4675188"/>
          <p14:tracePt t="72579" x="5240338" y="4651375"/>
          <p14:tracePt t="72584" x="5218113" y="4640263"/>
          <p14:tracePt t="72756" x="5189538" y="4640263"/>
          <p14:tracePt t="72764" x="5143500" y="4618038"/>
          <p14:tracePt t="72772" x="5086350" y="4565650"/>
          <p14:tracePt t="72780" x="5011738" y="4532313"/>
          <p14:tracePt t="72791" x="4932363" y="4497388"/>
          <p14:tracePt t="72796" x="4778375" y="4429125"/>
          <p14:tracePt t="72805" x="4611688" y="4354513"/>
          <p14:tracePt t="72812" x="4422775" y="4275138"/>
          <p14:tracePt t="72820" x="4235450" y="4189413"/>
          <p14:tracePt t="72829" x="4154488" y="4154488"/>
          <p14:tracePt t="72835" x="4022725" y="4097338"/>
          <p14:tracePt t="72843" x="3978275" y="4086225"/>
          <p14:tracePt t="72851" x="3892550" y="4046538"/>
          <p14:tracePt t="72859" x="3822700" y="4011613"/>
          <p14:tracePt t="72867" x="3789363" y="4000500"/>
          <p14:tracePt t="72875" x="3754438" y="3978275"/>
          <p14:tracePt t="72883" x="3736975" y="3965575"/>
          <p14:tracePt t="73097" x="3725863" y="3965575"/>
          <p14:tracePt t="73105" x="3703638" y="3965575"/>
          <p14:tracePt t="73113" x="3692525" y="3965575"/>
          <p14:tracePt t="73124" x="3668713" y="3965575"/>
          <p14:tracePt t="73130" x="3646488" y="3954463"/>
          <p14:tracePt t="73142" x="3622675" y="3954463"/>
          <p14:tracePt t="73145" x="3589338" y="3943350"/>
          <p14:tracePt t="73158" x="3560763" y="3943350"/>
          <p14:tracePt t="73161" x="3549650" y="3943350"/>
          <p14:tracePt t="73172" x="3514725" y="3932238"/>
          <p14:tracePt t="73176" x="3503613" y="3932238"/>
          <p14:tracePt t="74158" x="3503613" y="3943350"/>
          <p14:tracePt t="74166" x="3514725" y="3989388"/>
          <p14:tracePt t="74175" x="3560763" y="4046538"/>
          <p14:tracePt t="74181" x="3611563" y="4121150"/>
          <p14:tracePt t="74197" x="3668713" y="4200525"/>
          <p14:tracePt t="74198" x="3800475" y="4400550"/>
          <p14:tracePt t="74206" x="3868738" y="4486275"/>
          <p14:tracePt t="74213" x="4000500" y="4675188"/>
          <p14:tracePt t="74224" x="4143375" y="4840288"/>
          <p14:tracePt t="74230" x="4279900" y="5006975"/>
          <p14:tracePt t="74238" x="4343400" y="5064125"/>
          <p14:tracePt t="74245" x="4446588" y="5183188"/>
          <p14:tracePt t="74253" x="4543425" y="5275263"/>
          <p14:tracePt t="74261" x="4611688" y="5349875"/>
          <p14:tracePt t="74269" x="4646613" y="5372100"/>
          <p14:tracePt t="74276" x="4708525" y="5429250"/>
          <p14:tracePt t="74284" x="4754563" y="5464175"/>
          <p14:tracePt t="74292" x="4778375" y="5475288"/>
          <p14:tracePt t="74300" x="4811713" y="5486400"/>
          <p14:tracePt t="74474" x="4822825" y="5514975"/>
          <p14:tracePt t="74482" x="4851400" y="5561013"/>
          <p14:tracePt t="74490" x="4875213" y="5594350"/>
          <p14:tracePt t="74498" x="4908550" y="5629275"/>
          <p14:tracePt t="74508" x="4932363" y="5664200"/>
          <p14:tracePt t="74514" x="4943475" y="5692775"/>
          <p14:tracePt t="74522" x="4965700" y="5715000"/>
          <p14:tracePt t="74531" x="4978400" y="5726113"/>
          <p14:tracePt t="74541" x="5000625" y="5761038"/>
          <p14:tracePt t="74547" x="5011738" y="5783263"/>
          <p14:tracePt t="74555" x="5022850" y="5794375"/>
          <p14:tracePt t="74561" x="5040313" y="5807075"/>
          <p14:tracePt t="74569" x="5040313" y="5818188"/>
          <p14:tracePt t="74577" x="5040313" y="5829300"/>
          <p14:tracePt t="74585" x="5040313" y="5840413"/>
          <p14:tracePt t="74593" x="5040313" y="5851525"/>
          <p14:tracePt t="74601" x="5040313" y="5868988"/>
          <p14:tracePt t="74610" x="5040313" y="5880100"/>
          <p14:tracePt t="74617" x="5040313" y="5892800"/>
          <p14:tracePt t="74633" x="5040313" y="5903913"/>
          <p14:tracePt t="74648" x="5022850" y="5903913"/>
          <p14:tracePt t="74664" x="5011738" y="5915025"/>
          <p14:tracePt t="74664" x="5000625" y="5915025"/>
          <p14:tracePt t="74674" x="4989513" y="5915025"/>
          <p14:tracePt t="74681" x="4989513" y="5903913"/>
          <p14:tracePt t="74689" x="4989513" y="5892800"/>
          <p14:tracePt t="75353" x="4978400" y="5892800"/>
          <p14:tracePt t="75361" x="4965700" y="5880100"/>
          <p14:tracePt t="75369" x="4932363" y="5829300"/>
          <p14:tracePt t="75377" x="4886325" y="5772150"/>
          <p14:tracePt t="75385" x="4851400" y="5726113"/>
          <p14:tracePt t="75393" x="4754563" y="5618163"/>
          <p14:tracePt t="75405" x="4721225" y="5572125"/>
          <p14:tracePt t="75409" x="4646613" y="5514975"/>
          <p14:tracePt t="75424" x="4578350" y="5464175"/>
          <p14:tracePt t="75426" x="4521200" y="5418138"/>
          <p14:tracePt t="75439" x="4457700" y="5383213"/>
          <p14:tracePt t="75442" x="4435475" y="5372100"/>
          <p14:tracePt t="75458" x="4400550" y="5360988"/>
          <p14:tracePt t="75458" x="4354513" y="5337175"/>
          <p14:tracePt t="75465" x="4321175" y="5321300"/>
          <p14:tracePt t="75472" x="4292600" y="5297488"/>
          <p14:tracePt t="75481" x="4268788" y="5275263"/>
          <p14:tracePt t="75491" x="4268788" y="5264150"/>
          <p14:tracePt t="75654" x="4257675" y="5229225"/>
          <p14:tracePt t="75663" x="4246563" y="5172075"/>
          <p14:tracePt t="75672" x="4222750" y="5121275"/>
          <p14:tracePt t="75679" x="4200525" y="5075238"/>
          <p14:tracePt t="75686" x="4165600" y="4983163"/>
          <p14:tracePt t="75694" x="4132263" y="4897438"/>
          <p14:tracePt t="75702" x="4103688" y="4875213"/>
          <p14:tracePt t="75710" x="4068763" y="4818063"/>
          <p14:tracePt t="75718" x="4035425" y="4778375"/>
          <p14:tracePt t="75726" x="4011613" y="4754563"/>
          <p14:tracePt t="75733" x="3989388" y="4732338"/>
          <p14:tracePt t="75741" x="3978275" y="4721225"/>
          <p14:tracePt t="75758" x="3965575" y="4708525"/>
          <p14:tracePt t="75773" x="3965575" y="4697413"/>
          <p14:tracePt t="75797" x="3965575" y="4686300"/>
          <p14:tracePt t="75844" x="3954463" y="4686300"/>
          <p14:tracePt t="75852" x="3943350" y="4697413"/>
          <p14:tracePt t="75860" x="3925888" y="4708525"/>
          <p14:tracePt t="75868" x="3914775" y="4721225"/>
          <p14:tracePt t="75876" x="3903663" y="4721225"/>
          <p14:tracePt t="75884" x="3892550" y="4732338"/>
          <p14:tracePt t="75892" x="3879850" y="4732338"/>
          <p14:tracePt t="75900" x="3868738" y="4732338"/>
          <p14:tracePt t="75915" x="3857625" y="4732338"/>
          <p14:tracePt t="75923" x="3857625" y="4721225"/>
          <p14:tracePt t="75932" x="3846513" y="4708525"/>
          <p14:tracePt t="75941" x="3846513" y="4697413"/>
          <p14:tracePt t="75963" x="3846513" y="4686300"/>
          <p14:tracePt t="75972" x="3835400" y="4686300"/>
          <p14:tracePt t="75990" x="3822700" y="4686300"/>
          <p14:tracePt t="76003" x="3811588" y="4686300"/>
          <p14:tracePt t="76019" x="3800475" y="4686300"/>
          <p14:tracePt t="76034" x="3800475" y="4697413"/>
          <p14:tracePt t="76050" x="3789363" y="4697413"/>
          <p14:tracePt t="76098" x="3789363" y="4686300"/>
          <p14:tracePt t="76106" x="3789363" y="4675188"/>
          <p14:tracePt t="76114" x="3789363" y="4651375"/>
          <p14:tracePt t="76122" x="3789363" y="4618038"/>
          <p14:tracePt t="76129" x="3789363" y="4578350"/>
          <p14:tracePt t="76141" x="3789363" y="4532313"/>
          <p14:tracePt t="76145" x="3789363" y="4486275"/>
          <p14:tracePt t="76154" x="3800475" y="4440238"/>
          <p14:tracePt t="76161" x="3822700" y="4378325"/>
          <p14:tracePt t="76169" x="3846513" y="4308475"/>
          <p14:tracePt t="76177" x="3868738" y="4251325"/>
          <p14:tracePt t="76185" x="3892550" y="4222750"/>
          <p14:tracePt t="76193" x="3903663" y="4178300"/>
          <p14:tracePt t="76201" x="3925888" y="4143375"/>
          <p14:tracePt t="76209" x="3954463" y="4108450"/>
          <p14:tracePt t="76219" x="3965575" y="4086225"/>
          <p14:tracePt t="76225" x="3989388" y="4075113"/>
          <p14:tracePt t="76233" x="4000500" y="4057650"/>
          <p14:tracePt t="76240" x="4011613" y="4057650"/>
          <p14:tracePt t="76438" x="4035425" y="4057650"/>
          <p14:tracePt t="76446" x="4068763" y="4057650"/>
          <p14:tracePt t="76457" x="4092575" y="4057650"/>
          <p14:tracePt t="76462" x="4132263" y="4057650"/>
          <p14:tracePt t="76470" x="4178300" y="4057650"/>
          <p14:tracePt t="76478" x="4235450" y="4046538"/>
          <p14:tracePt t="76489" x="4279900" y="4046538"/>
          <p14:tracePt t="76494" x="4308475" y="4046538"/>
          <p14:tracePt t="76501" x="4354513" y="4046538"/>
          <p14:tracePt t="76510" x="4389438" y="4046538"/>
          <p14:tracePt t="76517" x="4446588" y="4046538"/>
          <p14:tracePt t="76525" x="4468813" y="4046538"/>
          <p14:tracePt t="76533" x="4486275" y="4046538"/>
          <p14:tracePt t="76542" x="4497388" y="4075113"/>
          <p14:tracePt t="76549" x="4521200" y="4086225"/>
          <p14:tracePt t="76557" x="4521200" y="4097338"/>
          <p14:tracePt t="76565" x="4532313" y="4121150"/>
          <p14:tracePt t="76574" x="4532313" y="4143375"/>
          <p14:tracePt t="76582" x="4532313" y="4154488"/>
          <p14:tracePt t="76589" x="4521200" y="4178300"/>
          <p14:tracePt t="76599" x="4508500" y="4189413"/>
          <p14:tracePt t="76608" x="4486275" y="4211638"/>
          <p14:tracePt t="76616" x="4446588" y="4251325"/>
          <p14:tracePt t="76622" x="4422775" y="4286250"/>
          <p14:tracePt t="76632" x="4378325" y="4365625"/>
          <p14:tracePt t="76642" x="4354513" y="4440238"/>
          <p14:tracePt t="76649" x="4332288" y="4532313"/>
          <p14:tracePt t="76655" x="4321175" y="4589463"/>
          <p14:tracePt t="76666" x="4308475" y="4697413"/>
          <p14:tracePt t="76674" x="4279900" y="4886325"/>
          <p14:tracePt t="76682" x="4279900" y="4943475"/>
          <p14:tracePt t="76689" x="4279900" y="5149850"/>
          <p14:tracePt t="76699" x="4279900" y="5218113"/>
          <p14:tracePt t="76700" x="4279900" y="5337175"/>
          <p14:tracePt t="76708" x="4279900" y="5440363"/>
          <p14:tracePt t="76716" x="4279900" y="5629275"/>
          <p14:tracePt t="76723" x="4279900" y="5692775"/>
          <p14:tracePt t="76732" x="4292600" y="5807075"/>
          <p14:tracePt t="76741" x="4321175" y="5915025"/>
          <p14:tracePt t="76749" x="4332288" y="5983288"/>
          <p14:tracePt t="76758" x="4343400" y="6018213"/>
          <p14:tracePt t="76766" x="4354513" y="6080125"/>
          <p14:tracePt t="76772" x="4365625" y="6115050"/>
          <p14:tracePt t="76783" x="4365625" y="6137275"/>
          <p14:tracePt t="76791" x="4378325" y="6149975"/>
          <p14:tracePt t="76799" x="4389438" y="6161088"/>
          <p14:tracePt t="76805" x="4400550" y="6161088"/>
          <p14:tracePt t="76954" x="4400550" y="6172200"/>
          <p14:tracePt t="76961" x="4400550" y="6207125"/>
          <p14:tracePt t="76968" x="4400550" y="6235700"/>
          <p14:tracePt t="76977" x="4400550" y="6246813"/>
          <p14:tracePt t="76985" x="4411663" y="6269038"/>
          <p14:tracePt t="77000" x="4422775" y="6280150"/>
          <p14:tracePt t="77025" x="4422775" y="6292850"/>
          <p14:tracePt t="77033" x="4435475" y="6292850"/>
          <p14:tracePt t="77049" x="4435475" y="6269038"/>
          <p14:tracePt t="77056" x="4435475" y="6246813"/>
          <p14:tracePt t="77063" x="4435475" y="6235700"/>
          <p14:tracePt t="77074" x="4435475" y="6207125"/>
          <p14:tracePt t="77080" x="4435475" y="6183313"/>
          <p14:tracePt t="77088" x="4435475" y="6161088"/>
          <p14:tracePt t="77096" x="4435475" y="6149975"/>
          <p14:tracePt t="77107" x="4422775" y="6126163"/>
          <p14:tracePt t="77111" x="4422775" y="6115050"/>
          <p14:tracePt t="77119" x="4422775" y="6080125"/>
          <p14:tracePt t="77127" x="4422775" y="6057900"/>
          <p14:tracePt t="77135" x="4422775" y="6018213"/>
          <p14:tracePt t="77143" x="4422775" y="5983288"/>
          <p14:tracePt t="77151" x="4422775" y="5972175"/>
          <p14:tracePt t="77159" x="4422775" y="5937250"/>
          <p14:tracePt t="77167" x="4435475" y="5926138"/>
          <p14:tracePt t="77175" x="4435475" y="5903913"/>
          <p14:tracePt t="77191" x="4446588" y="5892800"/>
          <p14:tracePt t="77199" x="4446588" y="5880100"/>
          <p14:tracePt t="77262" x="4435475" y="5880100"/>
          <p14:tracePt t="77285" x="4422775" y="5868988"/>
          <p14:tracePt t="77357" x="4422775" y="5880100"/>
          <p14:tracePt t="77366" x="4422775" y="5892800"/>
          <p14:tracePt t="77373" x="4435475" y="5903913"/>
          <p14:tracePt t="77380" x="4446588" y="5915025"/>
          <p14:tracePt t="77391" x="4468813" y="5937250"/>
          <p14:tracePt t="77397" x="4497388" y="5961063"/>
          <p14:tracePt t="77405" x="4532313" y="5983288"/>
          <p14:tracePt t="77413" x="4554538" y="6007100"/>
          <p14:tracePt t="77424" x="4589463" y="6029325"/>
          <p14:tracePt t="77428" x="4622800" y="6069013"/>
          <p14:tracePt t="77436" x="4657725" y="6092825"/>
          <p14:tracePt t="77444" x="4697413" y="6115050"/>
          <p14:tracePt t="77452" x="4743450" y="6126163"/>
          <p14:tracePt t="77460" x="4789488" y="6149975"/>
          <p14:tracePt t="77468" x="4822825" y="6149975"/>
          <p14:tracePt t="77475" x="4875213" y="6161088"/>
          <p14:tracePt t="77484" x="4921250" y="6161088"/>
          <p14:tracePt t="77492" x="4954588" y="6161088"/>
          <p14:tracePt t="77500" x="5000625" y="6161088"/>
          <p14:tracePt t="77507" x="5040313" y="6161088"/>
          <p14:tracePt t="77516" x="5075238" y="6149975"/>
          <p14:tracePt t="77524" x="5108575" y="6137275"/>
          <p14:tracePt t="77533" x="5154613" y="6115050"/>
          <p14:tracePt t="77539" x="5200650" y="6092825"/>
          <p14:tracePt t="77549" x="5240338" y="6069013"/>
          <p14:tracePt t="77559" x="5286375" y="6040438"/>
          <p14:tracePt t="77566" x="5321300" y="6029325"/>
          <p14:tracePt t="77572" x="5343525" y="6007100"/>
          <p14:tracePt t="77584" x="5378450" y="5994400"/>
          <p14:tracePt t="77591" x="5407025" y="5983288"/>
          <p14:tracePt t="77600" x="5429250" y="5961063"/>
          <p14:tracePt t="77606" x="5440363" y="5961063"/>
          <p14:tracePt t="77616" x="5451475" y="5949950"/>
          <p14:tracePt t="77800" x="5475288" y="5949950"/>
          <p14:tracePt t="77808" x="5508625" y="5949950"/>
          <p14:tracePt t="77817" x="5565775" y="5949950"/>
          <p14:tracePt t="77826" x="5629275" y="5949950"/>
          <p14:tracePt t="77833" x="5686425" y="5949950"/>
          <p14:tracePt t="77840" x="5743575" y="5961063"/>
          <p14:tracePt t="77848" x="5807075" y="5961063"/>
          <p14:tracePt t="77858" x="5908675" y="5961063"/>
          <p14:tracePt t="77864" x="6018213" y="5961063"/>
          <p14:tracePt t="77872" x="6121400" y="5961063"/>
          <p14:tracePt t="77880" x="6229350" y="5961063"/>
          <p14:tracePt t="77891" x="6315075" y="5961063"/>
          <p14:tracePt t="77895" x="6350000" y="5949950"/>
          <p14:tracePt t="77903" x="6418263" y="5937250"/>
          <p14:tracePt t="77911" x="6475413" y="5937250"/>
          <p14:tracePt t="77919" x="6515100" y="5926138"/>
          <p14:tracePt t="77927" x="6550025" y="5915025"/>
          <p14:tracePt t="77935" x="6561138" y="5915025"/>
          <p14:tracePt t="77943" x="6572250" y="5915025"/>
          <p14:tracePt t="77951" x="6583363" y="5903913"/>
          <p14:tracePt t="77959" x="6594475" y="5903913"/>
          <p14:tracePt t="77974" x="6594475" y="5892800"/>
          <p14:tracePt t="77992" x="6594475" y="5880100"/>
          <p14:tracePt t="77998" x="6594475" y="5868988"/>
          <p14:tracePt t="78006" x="6594475" y="5851525"/>
          <p14:tracePt t="78014" x="6607175" y="5840413"/>
          <p14:tracePt t="78024" x="6607175" y="5829300"/>
          <p14:tracePt t="78030" x="6607175" y="5818188"/>
          <p14:tracePt t="78039" x="6618288" y="5794375"/>
          <p14:tracePt t="78046" x="6629400" y="5783263"/>
          <p14:tracePt t="78057" x="6651625" y="5772150"/>
          <p14:tracePt t="78062" x="6664325" y="5761038"/>
          <p14:tracePt t="78069" x="6680200" y="5749925"/>
          <p14:tracePt t="78077" x="6692900" y="5749925"/>
          <p14:tracePt t="78085" x="6704013" y="5737225"/>
          <p14:tracePt t="78094" x="6715125" y="5726113"/>
          <p14:tracePt t="78101" x="6726238" y="5726113"/>
          <p14:tracePt t="78109" x="6726238" y="5715000"/>
          <p14:tracePt t="78117" x="6737350" y="5715000"/>
          <p14:tracePt t="78141" x="6750050" y="5715000"/>
          <p14:tracePt t="78220" x="6750050" y="5726113"/>
          <p14:tracePt t="78244" x="6737350" y="5726113"/>
          <p14:tracePt t="78251" x="6737350" y="5737225"/>
          <p14:tracePt t="78275" x="6726238" y="5749925"/>
          <p14:tracePt t="78284" x="6715125" y="5761038"/>
          <p14:tracePt t="78292" x="6692900" y="5772150"/>
          <p14:tracePt t="78300" x="6664325" y="5794375"/>
          <p14:tracePt t="78307" x="6618288" y="5818188"/>
          <p14:tracePt t="78315" x="6537325" y="5851525"/>
          <p14:tracePt t="78324" x="6451600" y="5892800"/>
          <p14:tracePt t="78331" x="6350000" y="5926138"/>
          <p14:tracePt t="78339" x="6218238" y="5949950"/>
          <p14:tracePt t="78347" x="6064250" y="5983288"/>
          <p14:tracePt t="78359" x="5897563" y="6007100"/>
          <p14:tracePt t="78363" x="5732463" y="6029325"/>
          <p14:tracePt t="78371" x="5664200" y="6040438"/>
          <p14:tracePt t="78378" x="5508625" y="6069013"/>
          <p14:tracePt t="78386" x="5378450" y="6092825"/>
          <p14:tracePt t="78394" x="5264150" y="6115050"/>
          <p14:tracePt t="78402" x="5229225" y="6126163"/>
          <p14:tracePt t="78410" x="5154613" y="6137275"/>
          <p14:tracePt t="78418" x="5097463" y="6149975"/>
          <p14:tracePt t="78426" x="5064125" y="6161088"/>
          <p14:tracePt t="78434" x="5040313" y="6161088"/>
          <p14:tracePt t="78442" x="5011738" y="6161088"/>
          <p14:tracePt t="78451" x="5000625" y="6172200"/>
          <p14:tracePt t="78465" x="4989513" y="6172200"/>
          <p14:tracePt t="78774" x="4989513" y="6161088"/>
          <p14:tracePt t="78783" x="4989513" y="6137275"/>
          <p14:tracePt t="78790" x="4978400" y="6103938"/>
          <p14:tracePt t="78798" x="4965700" y="6057900"/>
          <p14:tracePt t="78808" x="4954588" y="5994400"/>
          <p14:tracePt t="78814" x="4943475" y="5961063"/>
          <p14:tracePt t="78822" x="4943475" y="5915025"/>
          <p14:tracePt t="78830" x="4932363" y="5880100"/>
          <p14:tracePt t="78841" x="4921250" y="5840413"/>
          <p14:tracePt t="78846" x="4908550" y="5818188"/>
          <p14:tracePt t="78854" x="4908550" y="5807075"/>
          <p14:tracePt t="78861" x="4897438" y="5783263"/>
          <p14:tracePt t="78869" x="4897438" y="5772150"/>
          <p14:tracePt t="78878" x="4886325" y="5772150"/>
          <p14:tracePt t="78885" x="4886325" y="5761038"/>
          <p14:tracePt t="78909" x="4875213" y="5749925"/>
          <p14:tracePt t="78933" x="4864100" y="5737225"/>
          <p14:tracePt t="78957" x="4851400" y="5737225"/>
          <p14:tracePt t="78989" x="4835525" y="5749925"/>
          <p14:tracePt t="79005" x="4835525" y="5761038"/>
          <p14:tracePt t="79035" x="4835525" y="5772150"/>
          <p14:tracePt t="79043" x="4822825" y="5772150"/>
          <p14:tracePt t="79083" x="4811713" y="5783263"/>
          <p14:tracePt t="79107" x="4800600" y="5794375"/>
          <p14:tracePt t="79115" x="4789488" y="5807075"/>
          <p14:tracePt t="79124" x="4789488" y="5818188"/>
          <p14:tracePt t="79130" x="4778375" y="5818188"/>
          <p14:tracePt t="79138" x="4778375" y="5829300"/>
          <p14:tracePt t="79146" x="4765675" y="5840413"/>
          <p14:tracePt t="79158" x="4765675" y="5851525"/>
          <p14:tracePt t="79163" x="4754563" y="5851525"/>
          <p14:tracePt t="79178" x="4754563" y="5868988"/>
          <p14:tracePt t="79202" x="4754563" y="5880100"/>
          <p14:tracePt t="79218" x="4754563" y="5892800"/>
          <p14:tracePt t="79226" x="4754563" y="5903913"/>
          <p14:tracePt t="79234" x="4754563" y="5915025"/>
          <p14:tracePt t="79242" x="4754563" y="5926138"/>
          <p14:tracePt t="79249" x="4754563" y="5949950"/>
          <p14:tracePt t="79257" x="4754563" y="5961063"/>
          <p14:tracePt t="79265" x="4765675" y="5972175"/>
          <p14:tracePt t="79274" x="4765675" y="5983288"/>
          <p14:tracePt t="79281" x="4765675" y="5994400"/>
          <p14:tracePt t="79289" x="4778375" y="5994400"/>
          <p14:tracePt t="79297" x="4789488" y="6007100"/>
          <p14:tracePt t="79308" x="4800600" y="6007100"/>
          <p14:tracePt t="79313" x="4800600" y="6018213"/>
          <p14:tracePt t="79322" x="4811713" y="6018213"/>
          <p14:tracePt t="79328" x="4822825" y="6018213"/>
          <p14:tracePt t="79336" x="4851400" y="6029325"/>
          <p14:tracePt t="79345" x="4864100" y="6029325"/>
          <p14:tracePt t="79352" x="4875213" y="6029325"/>
          <p14:tracePt t="79360" x="4886325" y="6029325"/>
          <p14:tracePt t="79368" x="4897438" y="6029325"/>
          <p14:tracePt t="79376" x="4908550" y="6029325"/>
          <p14:tracePt t="79392" x="4921250" y="6018213"/>
          <p14:tracePt t="79401" x="4921250" y="6007100"/>
          <p14:tracePt t="79408" x="4932363" y="5994400"/>
          <p14:tracePt t="79424" x="4943475" y="5983288"/>
          <p14:tracePt t="79432" x="4954588" y="5961063"/>
          <p14:tracePt t="79439" x="4978400" y="5949950"/>
          <p14:tracePt t="79447" x="5000625" y="5926138"/>
          <p14:tracePt t="79458" x="5022850" y="5903913"/>
          <p14:tracePt t="79463" x="5064125" y="5892800"/>
          <p14:tracePt t="79472" x="5108575" y="5880100"/>
          <p14:tracePt t="79479" x="5165725" y="5851525"/>
          <p14:tracePt t="79490" x="5229225" y="5840413"/>
          <p14:tracePt t="79495" x="5297488" y="5829300"/>
          <p14:tracePt t="79503" x="5378450" y="5818188"/>
          <p14:tracePt t="79511" x="5464175" y="5818188"/>
          <p14:tracePt t="79519" x="5532438" y="5818188"/>
          <p14:tracePt t="79527" x="5629275" y="5818188"/>
          <p14:tracePt t="79535" x="5721350" y="5818188"/>
          <p14:tracePt t="79542" x="5807075" y="5818188"/>
          <p14:tracePt t="79551" x="5897563" y="5818188"/>
          <p14:tracePt t="79558" x="5983288" y="5818188"/>
          <p14:tracePt t="79568" x="6064250" y="5818188"/>
          <p14:tracePt t="79574" x="6121400" y="5807075"/>
          <p14:tracePt t="79584" x="6149975" y="5807075"/>
          <p14:tracePt t="79591" x="6194425" y="5794375"/>
          <p14:tracePt t="79601" x="6240463" y="5783263"/>
          <p14:tracePt t="79606" x="6264275" y="5772150"/>
          <p14:tracePt t="79618" x="6286500" y="5772150"/>
          <p14:tracePt t="79625" x="6297613" y="5761038"/>
          <p14:tracePt t="79635" x="6315075" y="5761038"/>
          <p14:tracePt t="79677" x="6297613" y="5761038"/>
          <p14:tracePt t="79693" x="6286500" y="5761038"/>
          <p14:tracePt t="79703" x="6275388" y="5761038"/>
          <p14:tracePt t="79711" x="6275388" y="5772150"/>
          <p14:tracePt t="79718" x="6264275" y="5772150"/>
          <p14:tracePt t="79733" x="6251575" y="5772150"/>
          <p14:tracePt t="79740" x="6251575" y="5783263"/>
          <p14:tracePt t="79748" x="6240463" y="5783263"/>
          <p14:tracePt t="79758" x="6229350" y="5794375"/>
          <p14:tracePt t="79764" x="6218238" y="5794375"/>
          <p14:tracePt t="79780" x="6194425" y="5807075"/>
          <p14:tracePt t="79791" x="6183313" y="5807075"/>
          <p14:tracePt t="79796" x="6172200" y="5807075"/>
          <p14:tracePt t="79805" x="6149975" y="5818188"/>
          <p14:tracePt t="79811" x="6137275" y="5829300"/>
          <p14:tracePt t="79820" x="6108700" y="5829300"/>
          <p14:tracePt t="79828" x="6086475" y="5840413"/>
          <p14:tracePt t="79835" x="6051550" y="5851525"/>
          <p14:tracePt t="79843" x="6029325" y="5868988"/>
          <p14:tracePt t="79852" x="5994400" y="5880100"/>
          <p14:tracePt t="79860" x="5961063" y="5903913"/>
          <p14:tracePt t="79868" x="5921375" y="5903913"/>
          <p14:tracePt t="79875" x="5864225" y="5915025"/>
          <p14:tracePt t="79883" x="5818188" y="5915025"/>
          <p14:tracePt t="79891" x="5772150" y="5926138"/>
          <p14:tracePt t="79899" x="5697538" y="5926138"/>
          <p14:tracePt t="79907" x="5640388" y="5937250"/>
          <p14:tracePt t="79914" x="5565775" y="5937250"/>
          <p14:tracePt t="79924" x="5497513" y="5937250"/>
          <p14:tracePt t="79931" x="5407025" y="5949950"/>
          <p14:tracePt t="79939" x="5321300" y="5961063"/>
          <p14:tracePt t="79946" x="5240338" y="5961063"/>
          <p14:tracePt t="79958" x="5143500" y="5961063"/>
          <p14:tracePt t="79964" x="5051425" y="5961063"/>
          <p14:tracePt t="79974" x="4965700" y="5961063"/>
          <p14:tracePt t="79978" x="4943475" y="5961063"/>
          <p14:tracePt t="79989" x="4897438" y="5961063"/>
          <p14:tracePt t="79993" x="4851400" y="5961063"/>
          <p14:tracePt t="80008" x="4822825" y="5961063"/>
          <p14:tracePt t="80010" x="4811713" y="5961063"/>
          <p14:tracePt t="80022" x="4800600" y="59610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不同之處在於，</a:t>
            </a:r>
            <a:b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這個＋重新設計過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6B5DC6-88D8-AC40-A34C-DED163672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新的二元數類別為</a:t>
            </a:r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N2Comp</a:t>
            </a:r>
            <a:r>
              <a:rPr kumimoji="1" lang="zh-TW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，假設前後兩個元素分別為Ｘ與Ｙ，則</a:t>
            </a:r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F(N) = F(N-1)+F(N-2)</a:t>
            </a:r>
            <a:r>
              <a:rPr kumimoji="1" lang="zh-CN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中的ＸＹ分別是：</a:t>
            </a:r>
            <a:endParaRPr kumimoji="1" lang="en-US" altLang="zh-CN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pPr lvl="1"/>
            <a:r>
              <a:rPr kumimoji="1" lang="en-US" altLang="zh-TW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F(N).X = F(N-1).X + F(N-2).X</a:t>
            </a:r>
          </a:p>
          <a:p>
            <a:pPr lvl="1"/>
            <a:r>
              <a:rPr kumimoji="1" lang="en-US" altLang="zh-TW" b="1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F(N).Y = F(N-1).X </a:t>
            </a:r>
            <a:r>
              <a:rPr kumimoji="1" lang="en-US" altLang="zh-TW" b="1" dirty="0">
                <a:solidFill>
                  <a:srgbClr val="FFC0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+</a:t>
            </a:r>
            <a:r>
              <a:rPr kumimoji="1" lang="en-US" altLang="zh-TW" b="1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 F(N-2).X  + F(N-1).Y</a:t>
            </a:r>
            <a:r>
              <a:rPr kumimoji="1" lang="en-US" altLang="zh-TW" b="1" dirty="0">
                <a:solidFill>
                  <a:srgbClr val="FFC0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 x </a:t>
            </a:r>
            <a:r>
              <a:rPr kumimoji="1" lang="en-US" altLang="zh-TW" b="1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F(N-2).Y</a:t>
            </a:r>
          </a:p>
          <a:p>
            <a:r>
              <a:rPr kumimoji="1" lang="zh-CN" altLang="en-US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所以：</a:t>
            </a:r>
            <a:endParaRPr kumimoji="1" lang="en-US" altLang="zh-CN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endParaRPr kumimoji="1" lang="en-US" altLang="zh-TW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endParaRPr kumimoji="1" lang="en-US" altLang="zh-TW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endParaRPr kumimoji="1" lang="zh-TW" altLang="en-US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B3E5B25-6922-124A-A266-C474952E4427}"/>
              </a:ext>
            </a:extLst>
          </p:cNvPr>
          <p:cNvSpPr/>
          <p:nvPr/>
        </p:nvSpPr>
        <p:spPr>
          <a:xfrm>
            <a:off x="2878454" y="4176031"/>
            <a:ext cx="49784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TW" sz="20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F(6) = 8 , 83</a:t>
            </a:r>
          </a:p>
          <a:p>
            <a:r>
              <a:rPr kumimoji="1" lang="en-US" altLang="zh-TW" sz="20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F(7) = 13 , 1258</a:t>
            </a:r>
          </a:p>
          <a:p>
            <a:r>
              <a:rPr kumimoji="1" lang="en-US" altLang="zh-TW" sz="20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F(8) = 21 , 104435</a:t>
            </a:r>
          </a:p>
          <a:p>
            <a:r>
              <a:rPr kumimoji="1" lang="en-US" altLang="zh-TW" sz="20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F(9) = 34 , 131379264</a:t>
            </a:r>
          </a:p>
          <a:p>
            <a:r>
              <a:rPr kumimoji="1" lang="en-US" altLang="zh-TW" sz="20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F(10) = 55 , 13720593435895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9282CE4-A2F7-CE4F-B41C-4155A2127317}"/>
              </a:ext>
            </a:extLst>
          </p:cNvPr>
          <p:cNvSpPr/>
          <p:nvPr/>
        </p:nvSpPr>
        <p:spPr>
          <a:xfrm>
            <a:off x="954700" y="4176031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en-US" altLang="zh-TW" sz="2000" dirty="0">
                <a:solidFill>
                  <a:schemeClr val="tx1">
                    <a:lumMod val="65000"/>
                  </a:schemeClr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F(0) = 0 , 0</a:t>
            </a:r>
          </a:p>
          <a:p>
            <a:r>
              <a:rPr kumimoji="1" lang="en-US" altLang="zh-TW" sz="2000" dirty="0">
                <a:solidFill>
                  <a:schemeClr val="tx1">
                    <a:lumMod val="65000"/>
                  </a:schemeClr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F(1) = 1 , 0</a:t>
            </a:r>
          </a:p>
          <a:p>
            <a:r>
              <a:rPr kumimoji="1" lang="en-US" altLang="zh-TW" sz="20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F(2) = 1 , 1</a:t>
            </a:r>
          </a:p>
          <a:p>
            <a:r>
              <a:rPr kumimoji="1" lang="en-US" altLang="zh-TW" sz="20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F(3) = 2 , 2</a:t>
            </a:r>
          </a:p>
          <a:p>
            <a:r>
              <a:rPr kumimoji="1" lang="en-US" altLang="zh-TW" sz="20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F(4) = 3 , 5</a:t>
            </a:r>
          </a:p>
          <a:p>
            <a:r>
              <a:rPr kumimoji="1" lang="en-US" altLang="zh-TW" sz="20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F(5) = 5 , 15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3304B7-9500-584E-8E86-ABA15DB211B1}"/>
              </a:ext>
            </a:extLst>
          </p:cNvPr>
          <p:cNvSpPr txBox="1"/>
          <p:nvPr/>
        </p:nvSpPr>
        <p:spPr>
          <a:xfrm>
            <a:off x="7847541" y="251239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1CEBAE7F-8112-8C60-FB91-A21CC4C689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277"/>
    </mc:Choice>
    <mc:Fallback xmlns="">
      <p:transition spd="slow" advTm="802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541" x="4778375" y="5949950"/>
          <p14:tracePt t="18560" x="4754563" y="5937250"/>
          <p14:tracePt t="18560" x="4732338" y="5903913"/>
          <p14:tracePt t="18581" x="4708525" y="5868988"/>
          <p14:tracePt t="18590" x="4697413" y="5840413"/>
          <p14:tracePt t="18594" x="4697413" y="5818188"/>
          <p14:tracePt t="18602" x="4686300" y="5783263"/>
          <p14:tracePt t="18608" x="4675188" y="5761038"/>
          <p14:tracePt t="18620" x="4657725" y="5715000"/>
          <p14:tracePt t="18624" x="4646613" y="5651500"/>
          <p14:tracePt t="18639" x="4622800" y="5549900"/>
          <p14:tracePt t="18647" x="4600575" y="5486400"/>
          <p14:tracePt t="18656" x="4589463" y="5418138"/>
          <p14:tracePt t="18663" x="4578350" y="5337175"/>
          <p14:tracePt t="18672" x="4554538" y="5264150"/>
          <p14:tracePt t="18679" x="4532313" y="5183188"/>
          <p14:tracePt t="18687" x="4521200" y="5086350"/>
          <p14:tracePt t="18694" x="4497388" y="4932363"/>
          <p14:tracePt t="18703" x="4497388" y="4875213"/>
          <p14:tracePt t="18710" x="4486275" y="4778375"/>
          <p14:tracePt t="18720" x="4486275" y="4675188"/>
          <p14:tracePt t="18727" x="4486275" y="4565650"/>
          <p14:tracePt t="18737" x="4486275" y="4464050"/>
          <p14:tracePt t="18742" x="4486275" y="4354513"/>
          <p14:tracePt t="18751" x="4497388" y="4264025"/>
          <p14:tracePt t="18758" x="4521200" y="4178300"/>
          <p14:tracePt t="18770" x="4532313" y="4108450"/>
          <p14:tracePt t="18773" x="4543425" y="4086225"/>
          <p14:tracePt t="18785" x="4554538" y="4035425"/>
          <p14:tracePt t="18789" x="4578350" y="4000500"/>
          <p14:tracePt t="18803" x="4578350" y="3989388"/>
          <p14:tracePt t="18807" x="4589463" y="3978275"/>
          <p14:tracePt t="18818" x="4600575" y="3965575"/>
          <p14:tracePt t="18822" x="4611688" y="3965575"/>
          <p14:tracePt t="18836" x="4622800" y="3954463"/>
          <p14:tracePt t="18844" x="4635500" y="3954463"/>
          <p14:tracePt t="18852" x="4646613" y="3954463"/>
          <p14:tracePt t="18870" x="4657725" y="3954463"/>
          <p14:tracePt t="18876" x="4675188" y="3954463"/>
          <p14:tracePt t="18885" x="4686300" y="3943350"/>
          <p14:tracePt t="18892" x="4721225" y="3943350"/>
          <p14:tracePt t="18903" x="4743450" y="3921125"/>
          <p14:tracePt t="18908" x="4778375" y="3908425"/>
          <p14:tracePt t="18918" x="4800600" y="3886200"/>
          <p14:tracePt t="18924" x="4851400" y="3868738"/>
          <p14:tracePt t="18935" x="4886325" y="3835400"/>
          <p14:tracePt t="18940" x="4921250" y="3811588"/>
          <p14:tracePt t="18948" x="4943475" y="3800475"/>
          <p14:tracePt t="18956" x="4978400" y="3778250"/>
          <p14:tracePt t="18963" x="5000625" y="3754438"/>
          <p14:tracePt t="18972" x="5022850" y="3732213"/>
          <p14:tracePt t="18979" x="5051425" y="3721100"/>
          <p14:tracePt t="18989" x="5064125" y="3721100"/>
          <p14:tracePt t="18996" x="5075238" y="3721100"/>
          <p14:tracePt t="19006" x="5086350" y="3708400"/>
          <p14:tracePt t="19035" x="5075238" y="3721100"/>
          <p14:tracePt t="19043" x="5011738" y="3754438"/>
          <p14:tracePt t="19051" x="4943475" y="3789363"/>
          <p14:tracePt t="19058" x="4864100" y="3835400"/>
          <p14:tracePt t="19070" x="4754563" y="3886200"/>
          <p14:tracePt t="19075" x="4646613" y="3943350"/>
          <p14:tracePt t="19083" x="4578350" y="3978275"/>
          <p14:tracePt t="19090" x="4400550" y="4075113"/>
          <p14:tracePt t="19098" x="4332288" y="4097338"/>
          <p14:tracePt t="19106" x="4235450" y="4154488"/>
          <p14:tracePt t="19114" x="4143375" y="4200525"/>
          <p14:tracePt t="19123" x="4103688" y="4211638"/>
          <p14:tracePt t="19130" x="4046538" y="4251325"/>
          <p14:tracePt t="19139" x="3989388" y="4275138"/>
          <p14:tracePt t="19146" x="3943350" y="4286250"/>
          <p14:tracePt t="19156" x="3903663" y="4286250"/>
          <p14:tracePt t="19161" x="3879850" y="4297363"/>
          <p14:tracePt t="19172" x="3846513" y="4297363"/>
          <p14:tracePt t="19177" x="3835400" y="4297363"/>
          <p14:tracePt t="19189" x="3822700" y="4286250"/>
          <p14:tracePt t="19193" x="3811588" y="4275138"/>
          <p14:tracePt t="19206" x="3800475" y="4251325"/>
          <p14:tracePt t="19209" x="3789363" y="4222750"/>
          <p14:tracePt t="19222" x="3778250" y="4200525"/>
          <p14:tracePt t="19225" x="3765550" y="4154488"/>
          <p14:tracePt t="19239" x="3765550" y="4132263"/>
          <p14:tracePt t="19510" x="3736975" y="4121150"/>
          <p14:tracePt t="19518" x="3703638" y="4108450"/>
          <p14:tracePt t="19528" x="3692525" y="4097338"/>
          <p14:tracePt t="19535" x="3668713" y="4075113"/>
          <p14:tracePt t="19541" x="3611563" y="4046538"/>
          <p14:tracePt t="19553" x="3560763" y="4022725"/>
          <p14:tracePt t="19558" x="3525838" y="3989388"/>
          <p14:tracePt t="19566" x="3479800" y="3965575"/>
          <p14:tracePt t="19573" x="3468688" y="3954463"/>
          <p14:tracePt t="19581" x="3435350" y="3943350"/>
          <p14:tracePt t="19590" x="3389313" y="3908425"/>
          <p14:tracePt t="19597" x="3371850" y="3886200"/>
          <p14:tracePt t="19607" x="3349625" y="3857625"/>
          <p14:tracePt t="19613" x="3336925" y="3835400"/>
          <p14:tracePt t="19623" x="3325813" y="3811588"/>
          <p14:tracePt t="19629" x="3314700" y="3778250"/>
          <p14:tracePt t="19640" x="3314700" y="3754438"/>
          <p14:tracePt t="19644" x="3314700" y="3732213"/>
          <p14:tracePt t="19656" x="3314700" y="3708400"/>
          <p14:tracePt t="19660" x="3314700" y="3679825"/>
          <p14:tracePt t="19673" x="3314700" y="3668713"/>
          <p14:tracePt t="20404" x="3314700" y="3657600"/>
          <p14:tracePt t="20412" x="3314700" y="3646488"/>
          <p14:tracePt t="20428" x="3303588" y="3635375"/>
          <p14:tracePt t="20436" x="3303588" y="3622675"/>
          <p14:tracePt t="20444" x="3292475" y="3622675"/>
          <p14:tracePt t="20452" x="3279775" y="3611563"/>
          <p14:tracePt t="20468" x="3268663" y="3600450"/>
          <p14:tracePt t="20476" x="3257550" y="3600450"/>
          <p14:tracePt t="20485" x="3246438" y="3589338"/>
          <p14:tracePt t="20492" x="3235325" y="3589338"/>
          <p14:tracePt t="20501" x="3222625" y="3578225"/>
          <p14:tracePt t="20507" x="3222625" y="3565525"/>
          <p14:tracePt t="20517" x="3211513" y="3554413"/>
          <p14:tracePt t="20539" x="3211513" y="3543300"/>
          <p14:tracePt t="20547" x="3194050" y="3543300"/>
          <p14:tracePt t="20571" x="3194050" y="3532188"/>
          <p14:tracePt t="20587" x="3182938" y="3532188"/>
          <p14:tracePt t="20595" x="3182938" y="3514725"/>
          <p14:tracePt t="20612" x="3182938" y="3503613"/>
          <p14:tracePt t="20623" x="3171825" y="3492500"/>
          <p14:tracePt t="20635" x="3171825" y="3479800"/>
          <p14:tracePt t="20642" x="3171825" y="3468688"/>
          <p14:tracePt t="20653" x="3160713" y="3457575"/>
          <p14:tracePt t="20670" x="3160713" y="3446463"/>
          <p14:tracePt t="20675" x="3160713" y="3435350"/>
          <p14:tracePt t="20684" x="3149600" y="3422650"/>
          <p14:tracePt t="20691" x="3149600" y="3411538"/>
          <p14:tracePt t="20698" x="3149600" y="3400425"/>
          <p14:tracePt t="20707" x="3136900" y="3389313"/>
          <p14:tracePt t="20713" x="3136900" y="3365500"/>
          <p14:tracePt t="20724" x="3125788" y="3354388"/>
          <p14:tracePt t="20729" x="3125788" y="3314700"/>
          <p14:tracePt t="20740" x="3125788" y="3292475"/>
          <p14:tracePt t="20745" x="3125788" y="3268663"/>
          <p14:tracePt t="20757" x="3125788" y="3257550"/>
          <p14:tracePt t="20761" x="3125788" y="3235325"/>
          <p14:tracePt t="20774" x="3125788" y="3222625"/>
          <p14:tracePt t="20777" x="3125788" y="3211513"/>
          <p14:tracePt t="20791" x="3125788" y="3200400"/>
          <p14:tracePt t="20793" x="3125788" y="3189288"/>
          <p14:tracePt t="20807" x="3125788" y="3178175"/>
          <p14:tracePt t="20810" x="3125788" y="3165475"/>
          <p14:tracePt t="20825" x="3125788" y="3149600"/>
          <p14:tracePt t="20834" x="3125788" y="3136900"/>
          <p14:tracePt t="21136" x="3136900" y="3136900"/>
          <p14:tracePt t="21150" x="3149600" y="3125788"/>
          <p14:tracePt t="21158" x="3160713" y="3114675"/>
          <p14:tracePt t="21165" x="3160713" y="3103563"/>
          <p14:tracePt t="21174" x="3160713" y="3092450"/>
          <p14:tracePt t="21180" x="3160713" y="3079750"/>
          <p14:tracePt t="21188" x="3149600" y="3057525"/>
          <p14:tracePt t="21196" x="3125788" y="3046413"/>
          <p14:tracePt t="21205" x="3092450" y="3022600"/>
          <p14:tracePt t="21212" x="3046413" y="3011488"/>
          <p14:tracePt t="21220" x="2994025" y="3000375"/>
          <p14:tracePt t="21228" x="2936875" y="2989263"/>
          <p14:tracePt t="21237" x="2868613" y="2989263"/>
          <p14:tracePt t="21244" x="2794000" y="2971800"/>
          <p14:tracePt t="21252" x="2714625" y="2971800"/>
          <p14:tracePt t="21259" x="2617788" y="2971800"/>
          <p14:tracePt t="21270" x="2536825" y="2971800"/>
          <p14:tracePt t="21276" x="2463800" y="2971800"/>
          <p14:tracePt t="21284" x="2371725" y="2971800"/>
          <p14:tracePt t="21292" x="2303463" y="2960688"/>
          <p14:tracePt t="21303" x="2217738" y="2960688"/>
          <p14:tracePt t="21308" x="2149475" y="2960688"/>
          <p14:tracePt t="21317" x="2085975" y="2949575"/>
          <p14:tracePt t="21324" x="2074863" y="2949575"/>
          <p14:tracePt t="21337" x="2028825" y="2949575"/>
          <p14:tracePt t="21341" x="1993900" y="2949575"/>
          <p14:tracePt t="21350" x="1960563" y="2949575"/>
          <p14:tracePt t="21358" x="1936750" y="2949575"/>
          <p14:tracePt t="21369" x="1925638" y="2949575"/>
          <p14:tracePt t="21545" x="1908175" y="2949575"/>
          <p14:tracePt t="21561" x="1897063" y="2960688"/>
          <p14:tracePt t="21570" x="1874838" y="2971800"/>
          <p14:tracePt t="21576" x="1863725" y="2989263"/>
          <p14:tracePt t="21584" x="1851025" y="3000375"/>
          <p14:tracePt t="21592" x="1828800" y="3011488"/>
          <p14:tracePt t="21603" x="1817688" y="3035300"/>
          <p14:tracePt t="21609" x="1793875" y="3046413"/>
          <p14:tracePt t="21617" x="1782763" y="3057525"/>
          <p14:tracePt t="21625" x="1771650" y="3068638"/>
          <p14:tracePt t="21636" x="1760538" y="3068638"/>
          <p14:tracePt t="21648" x="1760538" y="3079750"/>
          <p14:tracePt t="21672" x="1760538" y="3092450"/>
          <p14:tracePt t="21695" x="1771650" y="3103563"/>
          <p14:tracePt t="21703" x="1782763" y="3103563"/>
          <p14:tracePt t="21711" x="1793875" y="3103563"/>
          <p14:tracePt t="21719" x="1806575" y="3114675"/>
          <p14:tracePt t="21727" x="1817688" y="3114675"/>
          <p14:tracePt t="21735" x="1828800" y="3114675"/>
          <p14:tracePt t="21743" x="1851025" y="3114675"/>
          <p14:tracePt t="21753" x="1863725" y="3114675"/>
          <p14:tracePt t="21759" x="1885950" y="3114675"/>
          <p14:tracePt t="21767" x="1908175" y="3114675"/>
          <p14:tracePt t="21775" x="1949450" y="3114675"/>
          <p14:tracePt t="21786" x="1960563" y="3114675"/>
          <p14:tracePt t="21792" x="1982788" y="3114675"/>
          <p14:tracePt t="21798" x="2006600" y="3114675"/>
          <p14:tracePt t="21806" x="2028825" y="3103563"/>
          <p14:tracePt t="21814" x="2051050" y="3103563"/>
          <p14:tracePt t="21822" x="2063750" y="3103563"/>
          <p14:tracePt t="21830" x="2085975" y="3103563"/>
          <p14:tracePt t="21845" x="2097088" y="3103563"/>
          <p14:tracePt t="21861" x="2114550" y="3103563"/>
          <p14:tracePt t="21886" x="2125663" y="3103563"/>
          <p14:tracePt t="21901" x="2136775" y="3103563"/>
          <p14:tracePt t="21909" x="2136775" y="3114675"/>
          <p14:tracePt t="21925" x="2149475" y="3114675"/>
          <p14:tracePt t="21937" x="2149475" y="3125788"/>
          <p14:tracePt t="21956" x="2160588" y="3125788"/>
          <p14:tracePt t="22028" x="2149475" y="3125788"/>
          <p14:tracePt t="22044" x="2136775" y="3125788"/>
          <p14:tracePt t="22052" x="2125663" y="3125788"/>
          <p14:tracePt t="22059" x="2114550" y="3125788"/>
          <p14:tracePt t="22068" x="2097088" y="3125788"/>
          <p14:tracePt t="22075" x="2074863" y="3125788"/>
          <p14:tracePt t="22086" x="2051050" y="3125788"/>
          <p14:tracePt t="22092" x="2039938" y="3114675"/>
          <p14:tracePt t="22100" x="2028825" y="3114675"/>
          <p14:tracePt t="22108" x="2017713" y="3114675"/>
          <p14:tracePt t="22115" x="2006600" y="3114675"/>
          <p14:tracePt t="22131" x="1993900" y="3114675"/>
          <p14:tracePt t="22139" x="1993900" y="3103563"/>
          <p14:tracePt t="22194" x="1993900" y="3092450"/>
          <p14:tracePt t="22236" x="1982788" y="3092450"/>
          <p14:tracePt t="22250" x="1971675" y="3092450"/>
          <p14:tracePt t="22258" x="1960563" y="3079750"/>
          <p14:tracePt t="22269" x="1936750" y="3079750"/>
          <p14:tracePt t="22275" x="1925638" y="3068638"/>
          <p14:tracePt t="22281" x="1908175" y="3068638"/>
          <p14:tracePt t="22289" x="1897063" y="3068638"/>
          <p14:tracePt t="22297" x="1885950" y="3057525"/>
          <p14:tracePt t="22313" x="1874838" y="3046413"/>
          <p14:tracePt t="22321" x="1863725" y="3035300"/>
          <p14:tracePt t="22329" x="1863725" y="3022600"/>
          <p14:tracePt t="22337" x="1851025" y="3022600"/>
          <p14:tracePt t="22344" x="1851025" y="3011488"/>
          <p14:tracePt t="22352" x="1839913" y="3000375"/>
          <p14:tracePt t="22360" x="1839913" y="2989263"/>
          <p14:tracePt t="22369" x="1839913" y="2971800"/>
          <p14:tracePt t="22376" x="1828800" y="2971800"/>
          <p14:tracePt t="22384" x="1828800" y="2960688"/>
          <p14:tracePt t="22392" x="1828800" y="2949575"/>
          <p14:tracePt t="22403" x="1828800" y="2936875"/>
          <p14:tracePt t="22409" x="1828800" y="2925763"/>
          <p14:tracePt t="22417" x="1828800" y="2914650"/>
          <p14:tracePt t="22432" x="1828800" y="2903538"/>
          <p14:tracePt t="22455" x="1828800" y="2892425"/>
          <p14:tracePt t="22472" x="1839913" y="2892425"/>
          <p14:tracePt t="22479" x="1839913" y="2879725"/>
          <p14:tracePt t="22487" x="1839913" y="2868613"/>
          <p14:tracePt t="22495" x="1851025" y="2868613"/>
          <p14:tracePt t="22503" x="1851025" y="2857500"/>
          <p14:tracePt t="22511" x="1851025" y="2835275"/>
          <p14:tracePt t="22519" x="1863725" y="2822575"/>
          <p14:tracePt t="22527" x="1863725" y="2811463"/>
          <p14:tracePt t="22536" x="1874838" y="2782888"/>
          <p14:tracePt t="22543" x="1885950" y="2771775"/>
          <p14:tracePt t="22551" x="1885950" y="2749550"/>
          <p14:tracePt t="22559" x="1897063" y="2736850"/>
          <p14:tracePt t="22570" x="1908175" y="2725738"/>
          <p14:tracePt t="22575" x="1925638" y="2714625"/>
          <p14:tracePt t="22583" x="1925638" y="2703513"/>
          <p14:tracePt t="22590" x="1936750" y="2692400"/>
          <p14:tracePt t="22598" x="1949450" y="2679700"/>
          <p14:tracePt t="22606" x="1960563" y="2668588"/>
          <p14:tracePt t="22614" x="1971675" y="2668588"/>
          <p14:tracePt t="22622" x="1982788" y="2668588"/>
          <p14:tracePt t="22630" x="1993900" y="2657475"/>
          <p14:tracePt t="22638" x="2006600" y="2657475"/>
          <p14:tracePt t="22645" x="2017713" y="2646363"/>
          <p14:tracePt t="22653" x="2039938" y="2646363"/>
          <p14:tracePt t="22661" x="2051050" y="2635250"/>
          <p14:tracePt t="22670" x="2074863" y="2635250"/>
          <p14:tracePt t="22677" x="2085975" y="2622550"/>
          <p14:tracePt t="22685" x="2114550" y="2622550"/>
          <p14:tracePt t="22693" x="2136775" y="2622550"/>
          <p14:tracePt t="22703" x="2149475" y="2606675"/>
          <p14:tracePt t="22709" x="2171700" y="2606675"/>
          <p14:tracePt t="22717" x="2193925" y="2606675"/>
          <p14:tracePt t="22726" x="2217738" y="2606675"/>
          <p14:tracePt t="22736" x="2228850" y="2593975"/>
          <p14:tracePt t="22742" x="2251075" y="2593975"/>
          <p14:tracePt t="22759" x="2303463" y="2593975"/>
          <p14:tracePt t="22764" x="2325688" y="2593975"/>
          <p14:tracePt t="22776" x="2349500" y="2593975"/>
          <p14:tracePt t="22780" x="2371725" y="2593975"/>
          <p14:tracePt t="22792" x="2393950" y="2593975"/>
          <p14:tracePt t="22796" x="2417763" y="2593975"/>
          <p14:tracePt t="22809" x="2451100" y="2593975"/>
          <p14:tracePt t="22812" x="2463800" y="2606675"/>
          <p14:tracePt t="22826" x="2503488" y="2635250"/>
          <p14:tracePt t="22828" x="2514600" y="2646363"/>
          <p14:tracePt t="22843" x="2536825" y="2657475"/>
          <p14:tracePt t="22844" x="2560638" y="2668588"/>
          <p14:tracePt t="22859" x="2571750" y="2692400"/>
          <p14:tracePt t="22859" x="2593975" y="2703513"/>
          <p14:tracePt t="22876" x="2606675" y="2714625"/>
          <p14:tracePt t="22884" x="2617788" y="2714625"/>
          <p14:tracePt t="22892" x="2617788" y="2725738"/>
          <p14:tracePt t="22907" x="2628900" y="2736850"/>
          <p14:tracePt t="22915" x="2628900" y="2749550"/>
          <p14:tracePt t="22923" x="2628900" y="2782888"/>
          <p14:tracePt t="22931" x="2628900" y="2800350"/>
          <p14:tracePt t="22939" x="2628900" y="2822575"/>
          <p14:tracePt t="22946" x="2628900" y="2846388"/>
          <p14:tracePt t="22954" x="2628900" y="2868613"/>
          <p14:tracePt t="22962" x="2617788" y="2892425"/>
          <p14:tracePt t="22970" x="2606675" y="2914650"/>
          <p14:tracePt t="22978" x="2593975" y="2936875"/>
          <p14:tracePt t="22986" x="2571750" y="2960688"/>
          <p14:tracePt t="22994" x="2560638" y="2971800"/>
          <p14:tracePt t="23003" x="2536825" y="3000375"/>
          <p14:tracePt t="23010" x="2503488" y="3022600"/>
          <p14:tracePt t="23027" x="2479675" y="3035300"/>
          <p14:tracePt t="23037" x="2439988" y="3057525"/>
          <p14:tracePt t="23043" x="2406650" y="3068638"/>
          <p14:tracePt t="23050" x="2393950" y="3079750"/>
          <p14:tracePt t="23059" x="2371725" y="3092450"/>
          <p14:tracePt t="23069" x="2349500" y="3103563"/>
          <p14:tracePt t="23076" x="2314575" y="3114675"/>
          <p14:tracePt t="23081" x="2292350" y="3114675"/>
          <p14:tracePt t="23092" x="2263775" y="3125788"/>
          <p14:tracePt t="23097" x="2251075" y="3125788"/>
          <p14:tracePt t="23109" x="2228850" y="3125788"/>
          <p14:tracePt t="23113" x="2206625" y="3125788"/>
          <p14:tracePt t="23126" x="2193925" y="3125788"/>
          <p14:tracePt t="23129" x="2182813" y="3114675"/>
          <p14:tracePt t="23142" x="2160588" y="3114675"/>
          <p14:tracePt t="23145" x="2160588" y="3103563"/>
          <p14:tracePt t="23159" x="2149475" y="3103563"/>
          <p14:tracePt t="23161" x="2136775" y="3092450"/>
          <p14:tracePt t="23176" x="2136775" y="3079750"/>
          <p14:tracePt t="23177" x="2125663" y="3079750"/>
          <p14:tracePt t="23202" x="2125663" y="3068638"/>
          <p14:tracePt t="23208" x="2114550" y="3068638"/>
          <p14:tracePt t="23493" x="2114550" y="3079750"/>
          <p14:tracePt t="23501" x="2125663" y="3092450"/>
          <p14:tracePt t="23510" x="2149475" y="3125788"/>
          <p14:tracePt t="23519" x="2149475" y="3149600"/>
          <p14:tracePt t="23525" x="2171700" y="3189288"/>
          <p14:tracePt t="23534" x="2182813" y="3222625"/>
          <p14:tracePt t="23541" x="2182813" y="3246438"/>
          <p14:tracePt t="23550" x="2182813" y="3279775"/>
          <p14:tracePt t="23560" x="2193925" y="3314700"/>
          <p14:tracePt t="23564" x="2206625" y="3354388"/>
          <p14:tracePt t="23576" x="2206625" y="3365500"/>
          <p14:tracePt t="23580" x="2206625" y="3389313"/>
          <p14:tracePt t="23593" x="2217738" y="3400425"/>
          <p14:tracePt t="23596" x="2217738" y="3411538"/>
          <p14:tracePt t="23611" x="2228850" y="3422650"/>
          <p14:tracePt t="23627" x="2228850" y="3435350"/>
          <p14:tracePt t="23643" x="2228850" y="3446463"/>
          <p14:tracePt t="23660" x="2228850" y="3457575"/>
          <p14:tracePt t="23685" x="2228850" y="3468688"/>
          <p14:tracePt t="23703" x="2228850" y="3479800"/>
          <p14:tracePt t="23714" x="2217738" y="3479800"/>
          <p14:tracePt t="23722" x="2217738" y="3492500"/>
          <p14:tracePt t="23730" x="2206625" y="3492500"/>
          <p14:tracePt t="23738" x="2193925" y="3503613"/>
          <p14:tracePt t="23746" x="2182813" y="3503613"/>
          <p14:tracePt t="23754" x="2160588" y="3514725"/>
          <p14:tracePt t="23762" x="2149475" y="3514725"/>
          <p14:tracePt t="23770" x="2136775" y="3514725"/>
          <p14:tracePt t="23778" x="2125663" y="3532188"/>
          <p14:tracePt t="23786" x="2114550" y="3532188"/>
          <p14:tracePt t="23794" x="2085975" y="3532188"/>
          <p14:tracePt t="23803" x="2074863" y="3532188"/>
          <p14:tracePt t="23810" x="2063750" y="3532188"/>
          <p14:tracePt t="23820" x="2063750" y="3514725"/>
          <p14:tracePt t="23827" x="2051050" y="3503613"/>
          <p14:tracePt t="23834" x="2039938" y="3492500"/>
          <p14:tracePt t="23843" x="2039938" y="3479800"/>
          <p14:tracePt t="23854" x="2028825" y="3457575"/>
          <p14:tracePt t="23860" x="2028825" y="3446463"/>
          <p14:tracePt t="23867" x="2028825" y="3435350"/>
          <p14:tracePt t="23877" x="2028825" y="3411538"/>
          <p14:tracePt t="23887" x="2028825" y="3400425"/>
          <p14:tracePt t="23893" x="2028825" y="3389313"/>
          <p14:tracePt t="23901" x="2028825" y="3365500"/>
          <p14:tracePt t="23910" x="2028825" y="3343275"/>
          <p14:tracePt t="23920" x="2028825" y="3325813"/>
          <p14:tracePt t="23926" x="2028825" y="3303588"/>
          <p14:tracePt t="23934" x="2028825" y="3292475"/>
          <p14:tracePt t="23943" x="2028825" y="3279775"/>
          <p14:tracePt t="23953" x="2039938" y="3257550"/>
          <p14:tracePt t="23960" x="2051050" y="3246438"/>
          <p14:tracePt t="23968" x="2063750" y="3235325"/>
          <p14:tracePt t="23986" x="2074863" y="3222625"/>
          <p14:tracePt t="23993" x="2085975" y="3222625"/>
          <p14:tracePt t="24000" x="2097088" y="3222625"/>
          <p14:tracePt t="24007" x="2125663" y="3222625"/>
          <p14:tracePt t="24019" x="2136775" y="3211513"/>
          <p14:tracePt t="24024" x="2149475" y="3211513"/>
          <p14:tracePt t="24031" x="2160588" y="3200400"/>
          <p14:tracePt t="24039" x="2182813" y="3200400"/>
          <p14:tracePt t="24047" x="2193925" y="3200400"/>
          <p14:tracePt t="24055" x="2206625" y="3200400"/>
          <p14:tracePt t="24063" x="2217738" y="3189288"/>
          <p14:tracePt t="24071" x="2239963" y="3189288"/>
          <p14:tracePt t="24079" x="2263775" y="3189288"/>
          <p14:tracePt t="24094" x="2274888" y="3189288"/>
          <p14:tracePt t="24096" x="2292350" y="3189288"/>
          <p14:tracePt t="24111" x="2314575" y="3189288"/>
          <p14:tracePt t="24111" x="2325688" y="3200400"/>
          <p14:tracePt t="24119" x="2336800" y="3200400"/>
          <p14:tracePt t="24127" x="2349500" y="3222625"/>
          <p14:tracePt t="24136" x="2371725" y="3235325"/>
          <p14:tracePt t="24143" x="2382838" y="3246438"/>
          <p14:tracePt t="24151" x="2382838" y="3257550"/>
          <p14:tracePt t="24160" x="2393950" y="3279775"/>
          <p14:tracePt t="24169" x="2406650" y="3292475"/>
          <p14:tracePt t="24177" x="2417763" y="3314700"/>
          <p14:tracePt t="24184" x="2428875" y="3343275"/>
          <p14:tracePt t="24193" x="2428875" y="3365500"/>
          <p14:tracePt t="24197" x="2439988" y="3389313"/>
          <p14:tracePt t="24210" x="2439988" y="3411538"/>
          <p14:tracePt t="24214" x="2451100" y="3422650"/>
          <p14:tracePt t="24227" x="2451100" y="3435350"/>
          <p14:tracePt t="24229" x="2451100" y="3446463"/>
          <p14:tracePt t="24244" x="2463800" y="3446463"/>
          <p14:tracePt t="24246" x="2463800" y="3457575"/>
          <p14:tracePt t="24260" x="2463800" y="3468688"/>
          <p14:tracePt t="24277" x="2451100" y="3479800"/>
          <p14:tracePt t="24285" x="2439988" y="3479800"/>
          <p14:tracePt t="24294" x="2439988" y="3492500"/>
          <p14:tracePt t="24303" x="2428875" y="3492500"/>
          <p14:tracePt t="24310" x="2417763" y="3503613"/>
          <p14:tracePt t="24317" x="2406650" y="3503613"/>
          <p14:tracePt t="24336" x="2393950" y="3514725"/>
          <p14:tracePt t="24348" x="2382838" y="3514725"/>
          <p14:tracePt t="27734" x="2360613" y="3514725"/>
          <p14:tracePt t="27738" x="2336800" y="3532188"/>
          <p14:tracePt t="27747" x="2314575" y="3554413"/>
          <p14:tracePt t="27755" x="2303463" y="3565525"/>
          <p14:tracePt t="27770" x="2292350" y="3565525"/>
          <p14:tracePt t="27781" x="2292350" y="3578225"/>
          <p14:tracePt t="27819" x="2292350" y="3565525"/>
          <p14:tracePt t="27824" x="2303463" y="3554413"/>
          <p14:tracePt t="27831" x="2314575" y="3543300"/>
          <p14:tracePt t="27839" x="2325688" y="3514725"/>
          <p14:tracePt t="27847" x="2349500" y="3503613"/>
          <p14:tracePt t="27855" x="2360613" y="3492500"/>
          <p14:tracePt t="27863" x="2371725" y="3468688"/>
          <p14:tracePt t="27871" x="2382838" y="3457575"/>
          <p14:tracePt t="27879" x="2406650" y="3446463"/>
          <p14:tracePt t="27886" x="2406650" y="3435350"/>
          <p14:tracePt t="27895" x="2417763" y="3422650"/>
          <p14:tracePt t="27903" x="2428875" y="3411538"/>
          <p14:tracePt t="27910" x="2428875" y="3389313"/>
          <p14:tracePt t="27918" x="2439988" y="3378200"/>
          <p14:tracePt t="27926" x="2439988" y="3343275"/>
          <p14:tracePt t="27936" x="2451100" y="3325813"/>
          <p14:tracePt t="27942" x="2451100" y="3303588"/>
          <p14:tracePt t="27950" x="2451100" y="3279775"/>
          <p14:tracePt t="27958" x="2451100" y="3268663"/>
          <p14:tracePt t="27970" x="2451100" y="3246438"/>
          <p14:tracePt t="27975" x="2451100" y="3235325"/>
          <p14:tracePt t="27984" x="2451100" y="3222625"/>
          <p14:tracePt t="27990" x="2451100" y="3211513"/>
          <p14:tracePt t="28003" x="2439988" y="3189288"/>
          <p14:tracePt t="28006" x="2428875" y="3189288"/>
          <p14:tracePt t="28017" x="2417763" y="3178175"/>
          <p14:tracePt t="28021" x="2406650" y="3165475"/>
          <p14:tracePt t="28036" x="2393950" y="3165475"/>
          <p14:tracePt t="28038" x="2382838" y="3149600"/>
          <p14:tracePt t="28050" x="2371725" y="3149600"/>
          <p14:tracePt t="28053" x="2360613" y="3149600"/>
          <p14:tracePt t="28069" x="2349500" y="3149600"/>
          <p14:tracePt t="28070" x="2336800" y="3149600"/>
          <p14:tracePt t="28077" x="2336800" y="3136900"/>
          <p14:tracePt t="28088" x="2325688" y="3136900"/>
          <p14:tracePt t="28124" x="2314575" y="3136900"/>
          <p14:tracePt t="28188" x="2303463" y="3125788"/>
          <p14:tracePt t="28203" x="2303463" y="3114675"/>
          <p14:tracePt t="28220" x="2303463" y="3103563"/>
          <p14:tracePt t="28227" x="2292350" y="3092450"/>
          <p14:tracePt t="28235" x="2292350" y="3079750"/>
          <p14:tracePt t="28243" x="2292350" y="3068638"/>
          <p14:tracePt t="28253" x="2274888" y="3057525"/>
          <p14:tracePt t="28259" x="2274888" y="3046413"/>
          <p14:tracePt t="28268" x="2274888" y="3035300"/>
          <p14:tracePt t="28274" x="2263775" y="3022600"/>
          <p14:tracePt t="28286" x="2263775" y="3000375"/>
          <p14:tracePt t="28291" x="2251075" y="2989263"/>
          <p14:tracePt t="28298" x="2251075" y="2971800"/>
          <p14:tracePt t="28306" x="2239963" y="2949575"/>
          <p14:tracePt t="28314" x="2239963" y="2936875"/>
          <p14:tracePt t="28322" x="2239963" y="2925763"/>
          <p14:tracePt t="28338" x="2239963" y="2914650"/>
          <p14:tracePt t="28356" x="2228850" y="2914650"/>
          <p14:tracePt t="28386" x="2217738" y="2914650"/>
          <p14:tracePt t="28401" x="2206625" y="2903538"/>
          <p14:tracePt t="28410" x="2193925" y="2903538"/>
          <p14:tracePt t="28420" x="2182813" y="2903538"/>
          <p14:tracePt t="28434" x="2171700" y="2903538"/>
          <p14:tracePt t="28441" x="2171700" y="2892425"/>
          <p14:tracePt t="28452" x="2160588" y="2892425"/>
          <p14:tracePt t="28464" x="2149475" y="2892425"/>
          <p14:tracePt t="28496" x="2136775" y="2892425"/>
          <p14:tracePt t="28536" x="2125663" y="2892425"/>
          <p14:tracePt t="28552" x="2125663" y="2879725"/>
          <p14:tracePt t="28710" x="2125663" y="2892425"/>
          <p14:tracePt t="28742" x="2125663" y="2903538"/>
          <p14:tracePt t="28757" x="2114550" y="2914650"/>
          <p14:tracePt t="28769" x="2097088" y="2914650"/>
          <p14:tracePt t="28781" x="2085975" y="2925763"/>
          <p14:tracePt t="28789" x="2074863" y="2936875"/>
          <p14:tracePt t="28797" x="2063750" y="2936875"/>
          <p14:tracePt t="28805" x="2051050" y="2949575"/>
          <p14:tracePt t="28814" x="2039938" y="2949575"/>
          <p14:tracePt t="28821" x="2028825" y="2960688"/>
          <p14:tracePt t="28829" x="2006600" y="2960688"/>
          <p14:tracePt t="28837" x="1993900" y="2960688"/>
          <p14:tracePt t="28845" x="1982788" y="2960688"/>
          <p14:tracePt t="28853" x="1971675" y="2960688"/>
          <p14:tracePt t="28861" x="1960563" y="2960688"/>
          <p14:tracePt t="28870" x="1949450" y="2960688"/>
          <p14:tracePt t="28885" x="1936750" y="2960688"/>
          <p14:tracePt t="28908" x="1925638" y="2960688"/>
          <p14:tracePt t="29075" x="1936750" y="2960688"/>
          <p14:tracePt t="29090" x="1949450" y="2971800"/>
          <p14:tracePt t="29106" x="1960563" y="2971800"/>
          <p14:tracePt t="29114" x="1971675" y="2971800"/>
          <p14:tracePt t="29122" x="1982788" y="2971800"/>
          <p14:tracePt t="29130" x="1993900" y="2989263"/>
          <p14:tracePt t="29138" x="2017713" y="2989263"/>
          <p14:tracePt t="29146" x="2028825" y="2989263"/>
          <p14:tracePt t="29154" x="2051050" y="2989263"/>
          <p14:tracePt t="29162" x="2085975" y="3000375"/>
          <p14:tracePt t="29169" x="2125663" y="3000375"/>
          <p14:tracePt t="29181" x="2136775" y="3000375"/>
          <p14:tracePt t="29187" x="2171700" y="3011488"/>
          <p14:tracePt t="29198" x="2217738" y="3011488"/>
          <p14:tracePt t="29201" x="2239963" y="3022600"/>
          <p14:tracePt t="29214" x="2274888" y="3022600"/>
          <p14:tracePt t="29220" x="2314575" y="3022600"/>
          <p14:tracePt t="29231" x="2349500" y="3035300"/>
          <p14:tracePt t="29235" x="2393950" y="3035300"/>
          <p14:tracePt t="29248" x="2406650" y="3046413"/>
          <p14:tracePt t="29252" x="2439988" y="3046413"/>
          <p14:tracePt t="29257" x="2479675" y="3057525"/>
          <p14:tracePt t="29265" x="2503488" y="3057525"/>
          <p14:tracePt t="29273" x="2525713" y="3068638"/>
          <p14:tracePt t="29286" x="2549525" y="3068638"/>
          <p14:tracePt t="29289" x="2571750" y="3079750"/>
          <p14:tracePt t="29298" x="2582863" y="3079750"/>
          <p14:tracePt t="29304" x="2593975" y="3079750"/>
          <p14:tracePt t="29314" x="2617788" y="3079750"/>
          <p14:tracePt t="29320" x="2628900" y="3092450"/>
          <p14:tracePt t="29331" x="2640013" y="3092450"/>
          <p14:tracePt t="29343" x="2657475" y="3092450"/>
          <p14:tracePt t="29359" x="2668588" y="3092450"/>
          <p14:tracePt t="29367" x="2679700" y="3092450"/>
          <p14:tracePt t="29589" x="2692400" y="3092450"/>
          <p14:tracePt t="29598" x="2703513" y="3092450"/>
          <p14:tracePt t="29605" x="2725738" y="3092450"/>
          <p14:tracePt t="29613" x="2736850" y="3092450"/>
          <p14:tracePt t="29621" x="2760663" y="3092450"/>
          <p14:tracePt t="29629" x="2794000" y="3092450"/>
          <p14:tracePt t="29637" x="2828925" y="3092450"/>
          <p14:tracePt t="29645" x="2857500" y="3092450"/>
          <p14:tracePt t="29653" x="2879725" y="3092450"/>
          <p14:tracePt t="29660" x="2903538" y="3092450"/>
          <p14:tracePt t="29668" x="2925763" y="3092450"/>
          <p14:tracePt t="29677" x="2936875" y="3092450"/>
          <p14:tracePt t="29687" x="2960688" y="3092450"/>
          <p14:tracePt t="29694" x="2971800" y="3092450"/>
          <p14:tracePt t="29704" x="2982913" y="3092450"/>
          <p14:tracePt t="29708" x="3006725" y="3092450"/>
          <p14:tracePt t="29717" x="3035300" y="3092450"/>
          <p14:tracePt t="29724" x="3046413" y="3092450"/>
          <p14:tracePt t="29736" x="3068638" y="3092450"/>
          <p14:tracePt t="29740" x="3079750" y="3092450"/>
          <p14:tracePt t="29750" x="3103563" y="3092450"/>
          <p14:tracePt t="29755" x="3114675" y="3092450"/>
          <p14:tracePt t="29770" x="3125788" y="3092450"/>
          <p14:tracePt t="29772" x="3149600" y="3092450"/>
          <p14:tracePt t="29784" x="3160713" y="3092450"/>
          <p14:tracePt t="29787" x="3171825" y="3092450"/>
          <p14:tracePt t="29803" x="3194050" y="3092450"/>
          <p14:tracePt t="29811" x="3222625" y="3103563"/>
          <p14:tracePt t="29819" x="3235325" y="3103563"/>
          <p14:tracePt t="29827" x="3246438" y="3103563"/>
          <p14:tracePt t="29836" x="3257550" y="3103563"/>
          <p14:tracePt t="29842" x="3279775" y="3103563"/>
          <p14:tracePt t="29851" x="3292475" y="3103563"/>
          <p14:tracePt t="29859" x="3303588" y="3103563"/>
          <p14:tracePt t="29870" x="3314700" y="3103563"/>
          <p14:tracePt t="29875" x="3325813" y="3103563"/>
          <p14:tracePt t="29884" x="3336925" y="3103563"/>
          <p14:tracePt t="29890" x="3349625" y="3103563"/>
          <p14:tracePt t="29906" x="3360738" y="3103563"/>
          <p14:tracePt t="29915" x="3371850" y="3103563"/>
          <p14:tracePt t="29929" x="3389313" y="3103563"/>
          <p14:tracePt t="29954" x="3400425" y="3103563"/>
          <p14:tracePt t="29986" x="3411538" y="3103563"/>
          <p14:tracePt t="30018" x="3422650" y="3103563"/>
          <p14:tracePt t="32602" x="3411538" y="3103563"/>
          <p14:tracePt t="32608" x="3400425" y="3103563"/>
          <p14:tracePt t="32619" x="3389313" y="3103563"/>
          <p14:tracePt t="32623" x="3371850" y="3114675"/>
          <p14:tracePt t="32631" x="3349625" y="3114675"/>
          <p14:tracePt t="32641" x="3336925" y="3125788"/>
          <p14:tracePt t="32647" x="3325813" y="3125788"/>
          <p14:tracePt t="32655" x="3303588" y="3136900"/>
          <p14:tracePt t="32663" x="3279775" y="3136900"/>
          <p14:tracePt t="32671" x="3268663" y="3136900"/>
          <p14:tracePt t="32679" x="3246438" y="3136900"/>
          <p14:tracePt t="32686" x="3222625" y="3136900"/>
          <p14:tracePt t="32695" x="3211513" y="3136900"/>
          <p14:tracePt t="32704" x="3194050" y="3136900"/>
          <p14:tracePt t="32710" x="3182938" y="3136900"/>
          <p14:tracePt t="32719" x="3171825" y="3136900"/>
          <p14:tracePt t="32738" x="3160713" y="3136900"/>
          <p14:tracePt t="32744" x="3149600" y="3136900"/>
          <p14:tracePt t="32758" x="3136900" y="3136900"/>
          <p14:tracePt t="32786" x="3125788" y="3136900"/>
          <p14:tracePt t="32789" x="3114675" y="3125788"/>
          <p14:tracePt t="32813" x="3103563" y="3125788"/>
          <p14:tracePt t="32829" x="3092450" y="3125788"/>
          <p14:tracePt t="32853" x="3079750" y="3125788"/>
          <p14:tracePt t="32860" x="3068638" y="3125788"/>
          <p14:tracePt t="32885" x="3057525" y="3125788"/>
          <p14:tracePt t="32908" x="3057525" y="3114675"/>
          <p14:tracePt t="32956" x="3057525" y="3103563"/>
          <p14:tracePt t="32995" x="3057525" y="3092450"/>
          <p14:tracePt t="33003" x="3068638" y="3092450"/>
          <p14:tracePt t="33020" x="3079750" y="3079750"/>
          <p14:tracePt t="33027" x="3092450" y="3068638"/>
          <p14:tracePt t="33035" x="3114675" y="3057525"/>
          <p14:tracePt t="33043" x="3125788" y="3046413"/>
          <p14:tracePt t="33054" x="3136900" y="3035300"/>
          <p14:tracePt t="33059" x="3160713" y="3035300"/>
          <p14:tracePt t="33068" x="3171825" y="3022600"/>
          <p14:tracePt t="33074" x="3194050" y="3022600"/>
          <p14:tracePt t="33086" x="3194050" y="3011488"/>
          <p14:tracePt t="33091" x="3211513" y="3011488"/>
          <p14:tracePt t="33098" x="3222625" y="3011488"/>
          <p14:tracePt t="33130" x="3235325" y="3011488"/>
          <p14:tracePt t="33486" x="3235325" y="3022600"/>
          <p14:tracePt t="33541" x="3235325" y="3035300"/>
          <p14:tracePt t="33567" x="3235325" y="3046413"/>
          <p14:tracePt t="33589" x="3246438" y="3046413"/>
          <p14:tracePt t="33676" x="3246438" y="3057525"/>
          <p14:tracePt t="33701" x="3246438" y="3068638"/>
          <p14:tracePt t="33718" x="3257550" y="3068638"/>
          <p14:tracePt t="33795" x="3257550" y="3079750"/>
          <p14:tracePt t="33850" x="3257550" y="3092450"/>
          <p14:tracePt t="33898" x="3268663" y="3103563"/>
          <p14:tracePt t="33906" x="3279775" y="3103563"/>
          <p14:tracePt t="33914" x="3303588" y="3114675"/>
          <p14:tracePt t="33922" x="3314700" y="3125788"/>
          <p14:tracePt t="33930" x="3336925" y="3149600"/>
          <p14:tracePt t="33937" x="3371850" y="3178175"/>
          <p14:tracePt t="33946" x="3400425" y="3189288"/>
          <p14:tracePt t="33954" x="3435350" y="3211513"/>
          <p14:tracePt t="33962" x="3468688" y="3235325"/>
          <p14:tracePt t="33969" x="3503613" y="3257550"/>
          <p14:tracePt t="33978" x="3536950" y="3268663"/>
          <p14:tracePt t="33985" x="3589338" y="3279775"/>
          <p14:tracePt t="33993" x="3635375" y="3303588"/>
          <p14:tracePt t="34005" x="3668713" y="3314700"/>
          <p14:tracePt t="34009" x="3692525" y="3314700"/>
          <p14:tracePt t="34018" x="3765550" y="3343275"/>
          <p14:tracePt t="34025" x="3789363" y="3343275"/>
          <p14:tracePt t="34037" x="3857625" y="3354388"/>
          <p14:tracePt t="34041" x="3879850" y="3354388"/>
          <p14:tracePt t="34052" x="3903663" y="3354388"/>
          <p14:tracePt t="34056" x="3943350" y="3354388"/>
          <p14:tracePt t="34071" x="3965575" y="3354388"/>
          <p14:tracePt t="34073" x="4000500" y="3354388"/>
          <p14:tracePt t="34085" x="4011613" y="3354388"/>
          <p14:tracePt t="34088" x="4035425" y="3354388"/>
          <p14:tracePt t="34104" x="4057650" y="3343275"/>
          <p14:tracePt t="34105" x="4079875" y="3325813"/>
          <p14:tracePt t="34112" x="4092575" y="3325813"/>
          <p14:tracePt t="34120" x="4103688" y="3314700"/>
          <p14:tracePt t="34127" x="4132263" y="3303588"/>
          <p14:tracePt t="34137" x="4143375" y="3292475"/>
          <p14:tracePt t="34143" x="4154488" y="3279775"/>
          <p14:tracePt t="34152" x="4165600" y="3268663"/>
          <p14:tracePt t="34159" x="4178300" y="3257550"/>
          <p14:tracePt t="34171" x="4178300" y="3246438"/>
          <p14:tracePt t="34175" x="4189413" y="3235325"/>
          <p14:tracePt t="34185" x="4189413" y="3222625"/>
          <p14:tracePt t="34191" x="4200525" y="3222625"/>
          <p14:tracePt t="34413" x="4200525" y="3211513"/>
          <p14:tracePt t="34421" x="4200525" y="3200400"/>
          <p14:tracePt t="34429" x="4200525" y="3189288"/>
          <p14:tracePt t="34437" x="4211638" y="3178175"/>
          <p14:tracePt t="34444" x="4222750" y="3165475"/>
          <p14:tracePt t="34452" x="4235450" y="3149600"/>
          <p14:tracePt t="34460" x="4246563" y="3136900"/>
          <p14:tracePt t="34471" x="4257675" y="3125788"/>
          <p14:tracePt t="34476" x="4268788" y="3114675"/>
          <p14:tracePt t="34485" x="4279900" y="3092450"/>
          <p14:tracePt t="34492" x="4308475" y="3079750"/>
          <p14:tracePt t="34504" x="4321175" y="3068638"/>
          <p14:tracePt t="34521" x="4332288" y="3057525"/>
          <p14:tracePt t="34531" x="4343400" y="3057525"/>
          <p14:tracePt t="34540" x="4343400" y="3046413"/>
          <p14:tracePt t="34556" x="4354513" y="3046413"/>
          <p14:tracePt t="34991" x="4354513" y="3057525"/>
          <p14:tracePt t="35007" x="4343400" y="3057525"/>
          <p14:tracePt t="35014" x="4321175" y="3068638"/>
          <p14:tracePt t="35022" x="4292600" y="3068638"/>
          <p14:tracePt t="35031" x="4257675" y="3079750"/>
          <p14:tracePt t="35038" x="4211638" y="3092450"/>
          <p14:tracePt t="35047" x="4154488" y="3092450"/>
          <p14:tracePt t="35054" x="4092575" y="3103563"/>
          <p14:tracePt t="35062" x="4022725" y="3114675"/>
          <p14:tracePt t="35070" x="3943350" y="3136900"/>
          <p14:tracePt t="35078" x="3800475" y="3178175"/>
          <p14:tracePt t="35088" x="3703638" y="3222625"/>
          <p14:tracePt t="35094" x="3600450" y="3268663"/>
          <p14:tracePt t="35102" x="3492500" y="3314700"/>
          <p14:tracePt t="35110" x="3360738" y="3365500"/>
          <p14:tracePt t="35121" x="3303588" y="3389313"/>
          <p14:tracePt t="35126" x="3211513" y="3435350"/>
          <p14:tracePt t="35134" x="3171825" y="3446463"/>
          <p14:tracePt t="35141" x="3103563" y="3468688"/>
          <p14:tracePt t="35154" x="3057525" y="3479800"/>
          <p14:tracePt t="35157" x="3006725" y="3492500"/>
          <p14:tracePt t="35167" x="2982913" y="3492500"/>
          <p14:tracePt t="35173" x="2960688" y="3503613"/>
          <p14:tracePt t="35187" x="2949575" y="3503613"/>
          <p14:tracePt t="35190" x="2936875" y="3503613"/>
          <p14:tracePt t="35204" x="2925763" y="3503613"/>
          <p14:tracePt t="35410" x="2925763" y="3468688"/>
          <p14:tracePt t="35419" x="2925763" y="3446463"/>
          <p14:tracePt t="35427" x="2925763" y="3422650"/>
          <p14:tracePt t="35436" x="2925763" y="3400425"/>
          <p14:tracePt t="35442" x="2925763" y="3365500"/>
          <p14:tracePt t="35451" x="2925763" y="3343275"/>
          <p14:tracePt t="35458" x="2936875" y="3303588"/>
          <p14:tracePt t="35470" x="2949575" y="3268663"/>
          <p14:tracePt t="35474" x="2960688" y="3235325"/>
          <p14:tracePt t="35482" x="2971800" y="3222625"/>
          <p14:tracePt t="35490" x="2982913" y="3200400"/>
          <p14:tracePt t="35498" x="2994025" y="3189288"/>
          <p14:tracePt t="35506" x="3006725" y="3178175"/>
          <p14:tracePt t="35513" x="3022600" y="3165475"/>
          <p14:tracePt t="35521" x="3035300" y="3149600"/>
          <p14:tracePt t="35529" x="3046413" y="3149600"/>
          <p14:tracePt t="35538" x="3057525" y="3136900"/>
          <p14:tracePt t="35545" x="3068638" y="3136900"/>
          <p14:tracePt t="35553" x="3079750" y="3125788"/>
          <p14:tracePt t="35561" x="3092450" y="3125788"/>
          <p14:tracePt t="35571" x="3103563" y="3114675"/>
          <p14:tracePt t="35577" x="3114675" y="3103563"/>
          <p14:tracePt t="35588" x="3125788" y="3103563"/>
          <p14:tracePt t="35593" x="3136900" y="3092450"/>
          <p14:tracePt t="35604" x="3149600" y="3092450"/>
          <p14:tracePt t="35621" x="3149600" y="3079750"/>
          <p14:tracePt t="35624" x="3160713" y="3079750"/>
          <p14:tracePt t="35759" x="3160713" y="3068638"/>
          <p14:tracePt t="35791" x="3160713" y="3057525"/>
          <p14:tracePt t="35878" x="3160713" y="3046413"/>
          <p14:tracePt t="35893" x="3171825" y="3046413"/>
          <p14:tracePt t="36147" x="3182938" y="3046413"/>
          <p14:tracePt t="36162" x="3194050" y="3046413"/>
          <p14:tracePt t="36186" x="3211513" y="3057525"/>
          <p14:tracePt t="36203" x="3222625" y="3057525"/>
          <p14:tracePt t="36218" x="3235325" y="3068638"/>
          <p14:tracePt t="36226" x="3246438" y="3068638"/>
          <p14:tracePt t="36237" x="3257550" y="3068638"/>
          <p14:tracePt t="36242" x="3268663" y="3079750"/>
          <p14:tracePt t="36251" x="3279775" y="3079750"/>
          <p14:tracePt t="36258" x="3292475" y="3079750"/>
          <p14:tracePt t="36270" x="3303588" y="3092450"/>
          <p14:tracePt t="36281" x="3314700" y="3092450"/>
          <p14:tracePt t="36289" x="3325813" y="3092450"/>
          <p14:tracePt t="36297" x="3336925" y="3092450"/>
          <p14:tracePt t="36313" x="3349625" y="3092450"/>
          <p14:tracePt t="36329" x="3360738" y="3092450"/>
          <p14:tracePt t="36353" x="3371850" y="3092450"/>
          <p14:tracePt t="36424" x="3371850" y="3103563"/>
          <p14:tracePt t="36433" x="3371850" y="3125788"/>
          <p14:tracePt t="39869" x="3349625" y="3125788"/>
          <p14:tracePt t="39870" x="3336925" y="3125788"/>
          <p14:tracePt t="39877" x="3314700" y="3125788"/>
          <p14:tracePt t="39886" x="3303588" y="3125788"/>
          <p14:tracePt t="39893" x="3292475" y="3125788"/>
          <p14:tracePt t="39907" x="3279775" y="3125788"/>
          <p14:tracePt t="39908" x="3246438" y="3125788"/>
          <p14:tracePt t="39918" x="3222625" y="3125788"/>
          <p14:tracePt t="39924" x="3171825" y="3125788"/>
          <p14:tracePt t="39932" x="3136900" y="3136900"/>
          <p14:tracePt t="39941" x="3092450" y="3136900"/>
          <p14:tracePt t="39947" x="3079750" y="3149600"/>
          <p14:tracePt t="39957" x="3046413" y="3149600"/>
          <p14:tracePt t="39963" x="3022600" y="3165475"/>
          <p14:tracePt t="39974" x="2982913" y="3178175"/>
          <p14:tracePt t="39979" x="2960688" y="3178175"/>
          <p14:tracePt t="39990" x="2949575" y="3189288"/>
          <p14:tracePt t="39995" x="2936875" y="3200400"/>
          <p14:tracePt t="40007" x="2914650" y="3200400"/>
          <p14:tracePt t="40011" x="2903538" y="3211513"/>
          <p14:tracePt t="40023" x="2892425" y="3222625"/>
          <p14:tracePt t="40027" x="2879725" y="3222625"/>
          <p14:tracePt t="40040" x="2868613" y="3222625"/>
          <p14:tracePt t="40043" x="2857500" y="3235325"/>
          <p14:tracePt t="40057" x="2828925" y="3246438"/>
          <p14:tracePt t="40059" x="2817813" y="3246438"/>
          <p14:tracePt t="40074" x="2806700" y="3257550"/>
          <p14:tracePt t="40076" x="2771775" y="3268663"/>
          <p14:tracePt t="40091" x="2749550" y="3279775"/>
          <p14:tracePt t="40091" x="2725738" y="3292475"/>
          <p14:tracePt t="40098" x="2692400" y="3303588"/>
          <p14:tracePt t="40108" x="2657475" y="3314700"/>
          <p14:tracePt t="40114" x="2617788" y="3325813"/>
          <p14:tracePt t="40124" x="2593975" y="3325813"/>
          <p14:tracePt t="40142" x="2560638" y="3343275"/>
          <p14:tracePt t="40142" x="2525713" y="3343275"/>
          <p14:tracePt t="40146" x="2492375" y="3354388"/>
          <p14:tracePt t="40154" x="2463800" y="3354388"/>
          <p14:tracePt t="40161" x="2439988" y="3365500"/>
          <p14:tracePt t="40169" x="2428875" y="3365500"/>
          <p14:tracePt t="40177" x="2417763" y="3365500"/>
          <p14:tracePt t="40193" x="2406650" y="3365500"/>
          <p14:tracePt t="40209" x="2406650" y="3378200"/>
          <p14:tracePt t="40240" x="2406650" y="3389313"/>
          <p14:tracePt t="40257" x="2406650" y="3400425"/>
          <p14:tracePt t="40280" x="2406650" y="3411538"/>
          <p14:tracePt t="40320" x="2393950" y="3422650"/>
          <p14:tracePt t="40352" x="2382838" y="3422650"/>
          <p14:tracePt t="40359" x="2371725" y="3422650"/>
          <p14:tracePt t="40375" x="2360613" y="3435350"/>
          <p14:tracePt t="40391" x="2349500" y="3435350"/>
          <p14:tracePt t="40408" x="2336800" y="3435350"/>
          <p14:tracePt t="40415" x="2336800" y="3446463"/>
          <p14:tracePt t="40431" x="2325688" y="3446463"/>
          <p14:tracePt t="40438" x="2314575" y="3446463"/>
          <p14:tracePt t="40462" x="2303463" y="3446463"/>
          <p14:tracePt t="40478" x="2292350" y="3446463"/>
          <p14:tracePt t="40494" x="2274888" y="3446463"/>
          <p14:tracePt t="40510" x="2263775" y="3446463"/>
          <p14:tracePt t="40525" x="2251075" y="3446463"/>
          <p14:tracePt t="40537" x="2239963" y="3446463"/>
          <p14:tracePt t="40542" x="2228850" y="3446463"/>
          <p14:tracePt t="40565" x="2217738" y="3446463"/>
          <p14:tracePt t="40581" x="2217738" y="3457575"/>
          <p14:tracePt t="45013" x="2228850" y="3457575"/>
          <p14:tracePt t="45021" x="2251075" y="3457575"/>
          <p14:tracePt t="45030" x="2274888" y="3446463"/>
          <p14:tracePt t="45040" x="2314575" y="3446463"/>
          <p14:tracePt t="45045" x="2360613" y="3435350"/>
          <p14:tracePt t="45054" x="2417763" y="3422650"/>
          <p14:tracePt t="45062" x="2479675" y="3411538"/>
          <p14:tracePt t="45072" x="2549525" y="3400425"/>
          <p14:tracePt t="45078" x="2617788" y="3378200"/>
          <p14:tracePt t="45085" x="2692400" y="3354388"/>
          <p14:tracePt t="45095" x="2760663" y="3325813"/>
          <p14:tracePt t="45105" x="2817813" y="3303588"/>
          <p14:tracePt t="45112" x="2879725" y="3292475"/>
          <p14:tracePt t="45118" x="2936875" y="3268663"/>
          <p14:tracePt t="45128" x="2994025" y="3246438"/>
          <p14:tracePt t="45138" x="3046413" y="3235325"/>
          <p14:tracePt t="45145" x="3068638" y="3235325"/>
          <p14:tracePt t="45151" x="3114675" y="3222625"/>
          <p14:tracePt t="45162" x="3136900" y="3211513"/>
          <p14:tracePt t="45170" x="3171825" y="3200400"/>
          <p14:tracePt t="45171" x="3194050" y="3189288"/>
          <p14:tracePt t="45179" x="3222625" y="3178175"/>
          <p14:tracePt t="45187" x="3246438" y="3149600"/>
          <p14:tracePt t="45440" x="3257550" y="3165475"/>
          <p14:tracePt t="45448" x="3292475" y="3189288"/>
          <p14:tracePt t="45455" x="3349625" y="3235325"/>
          <p14:tracePt t="45463" x="3422650" y="3292475"/>
          <p14:tracePt t="45472" x="3514725" y="3354388"/>
          <p14:tracePt t="45479" x="3611563" y="3411538"/>
          <p14:tracePt t="45488" x="3668713" y="3446463"/>
          <p14:tracePt t="45495" x="3754438" y="3492500"/>
          <p14:tracePt t="45503" x="3822700" y="3543300"/>
          <p14:tracePt t="45512" x="3857625" y="3565525"/>
          <p14:tracePt t="45521" x="3903663" y="3589338"/>
          <p14:tracePt t="45528" x="3954463" y="3622675"/>
          <p14:tracePt t="45535" x="3989388" y="3635375"/>
          <p14:tracePt t="45542" x="4011613" y="3646488"/>
          <p14:tracePt t="45554" x="4022725" y="3657600"/>
          <p14:tracePt t="45558" x="4035425" y="3657600"/>
          <p14:tracePt t="45781" x="4022725" y="3657600"/>
          <p14:tracePt t="45788" x="4011613" y="3646488"/>
          <p14:tracePt t="45796" x="3978275" y="3635375"/>
          <p14:tracePt t="45804" x="3943350" y="3622675"/>
          <p14:tracePt t="45812" x="3892550" y="3611563"/>
          <p14:tracePt t="45820" x="3846513" y="3600450"/>
          <p14:tracePt t="45829" x="3789363" y="3589338"/>
          <p14:tracePt t="45837" x="3703638" y="3578225"/>
          <p14:tracePt t="45844" x="3536950" y="3543300"/>
          <p14:tracePt t="45852" x="3435350" y="3514725"/>
          <p14:tracePt t="45859" x="3371850" y="3503613"/>
          <p14:tracePt t="45870" x="3257550" y="3492500"/>
          <p14:tracePt t="45875" x="3149600" y="3479800"/>
          <p14:tracePt t="45884" x="3046413" y="3468688"/>
          <p14:tracePt t="45891" x="2960688" y="3457575"/>
          <p14:tracePt t="45903" x="2868613" y="3446463"/>
          <p14:tracePt t="45907" x="2782888" y="3422650"/>
          <p14:tracePt t="45915" x="2714625" y="3411538"/>
          <p14:tracePt t="45923" x="2703513" y="3400425"/>
          <p14:tracePt t="45931" x="2640013" y="3389313"/>
          <p14:tracePt t="45939" x="2606675" y="3378200"/>
          <p14:tracePt t="45947" x="2582863" y="3365500"/>
          <p14:tracePt t="45954" x="2571750" y="3365500"/>
          <p14:tracePt t="45963" x="2560638" y="3354388"/>
          <p14:tracePt t="45986" x="2560638" y="3343275"/>
          <p14:tracePt t="46010" x="2560638" y="3325813"/>
          <p14:tracePt t="46051" x="2571750" y="3325813"/>
          <p14:tracePt t="46121" x="2582863" y="3325813"/>
          <p14:tracePt t="46145" x="2593975" y="3325813"/>
          <p14:tracePt t="46153" x="2606675" y="3343275"/>
          <p14:tracePt t="46168" x="2617788" y="3354388"/>
          <p14:tracePt t="46176" x="2628900" y="3354388"/>
          <p14:tracePt t="46187" x="2640013" y="3365500"/>
          <p14:tracePt t="46201" x="2657475" y="3378200"/>
          <p14:tracePt t="46208" x="2668588" y="3378200"/>
          <p14:tracePt t="46220" x="2668588" y="3389313"/>
          <p14:tracePt t="46224" x="2679700" y="3400425"/>
          <p14:tracePt t="46231" x="2679700" y="3411538"/>
          <p14:tracePt t="46247" x="2679700" y="3422650"/>
          <p14:tracePt t="46255" x="2679700" y="3435350"/>
          <p14:tracePt t="46263" x="2692400" y="3446463"/>
          <p14:tracePt t="46279" x="2692400" y="3457575"/>
          <p14:tracePt t="46287" x="2692400" y="3468688"/>
          <p14:tracePt t="46296" x="2703513" y="3479800"/>
          <p14:tracePt t="46304" x="2703513" y="3492500"/>
          <p14:tracePt t="46311" x="2725738" y="3503613"/>
          <p14:tracePt t="46319" x="2725738" y="3514725"/>
          <p14:tracePt t="46327" x="2760663" y="3543300"/>
          <p14:tracePt t="46337" x="2782888" y="3565525"/>
          <p14:tracePt t="46343" x="2794000" y="3565525"/>
          <p14:tracePt t="46351" x="2817813" y="3589338"/>
          <p14:tracePt t="46358" x="2857500" y="3600450"/>
          <p14:tracePt t="46370" x="2879725" y="3611563"/>
          <p14:tracePt t="46374" x="2903538" y="3611563"/>
          <p14:tracePt t="46382" x="2925763" y="3611563"/>
          <p14:tracePt t="46390" x="2949575" y="3611563"/>
          <p14:tracePt t="46398" x="2971800" y="3611563"/>
          <p14:tracePt t="46406" x="2982913" y="3611563"/>
          <p14:tracePt t="46707" x="2994025" y="3600450"/>
          <p14:tracePt t="46714" x="2994025" y="3589338"/>
          <p14:tracePt t="46722" x="3006725" y="3565525"/>
          <p14:tracePt t="46730" x="3022600" y="3543300"/>
          <p14:tracePt t="46739" x="3035300" y="3514725"/>
          <p14:tracePt t="46746" x="3046413" y="3492500"/>
          <p14:tracePt t="46754" x="3046413" y="3468688"/>
          <p14:tracePt t="46763" x="3057525" y="3446463"/>
          <p14:tracePt t="46771" x="3068638" y="3422650"/>
          <p14:tracePt t="46779" x="3079750" y="3411538"/>
          <p14:tracePt t="46786" x="3092450" y="3389313"/>
          <p14:tracePt t="46794" x="3092450" y="3378200"/>
          <p14:tracePt t="46803" x="3092450" y="3365500"/>
          <p14:tracePt t="46810" x="3103563" y="3354388"/>
          <p14:tracePt t="46826" x="3103563" y="3343275"/>
          <p14:tracePt t="46841" x="3114675" y="3343275"/>
          <p14:tracePt t="46889" x="3125788" y="3343275"/>
          <p14:tracePt t="46912" x="3125788" y="3354388"/>
          <p14:tracePt t="46929" x="3125788" y="3365500"/>
          <p14:tracePt t="46937" x="3136900" y="3365500"/>
          <p14:tracePt t="46944" x="3136900" y="3378200"/>
          <p14:tracePt t="46952" x="3136900" y="3389313"/>
          <p14:tracePt t="46960" x="3136900" y="3400425"/>
          <p14:tracePt t="46970" x="3149600" y="3411538"/>
          <p14:tracePt t="46976" x="3149600" y="3422650"/>
          <p14:tracePt t="46984" x="3160713" y="3446463"/>
          <p14:tracePt t="46992" x="3160713" y="3457575"/>
          <p14:tracePt t="47003" x="3171825" y="3479800"/>
          <p14:tracePt t="47008" x="3182938" y="3492500"/>
          <p14:tracePt t="47017" x="3194050" y="3514725"/>
          <p14:tracePt t="47024" x="3211513" y="3532188"/>
          <p14:tracePt t="47031" x="3222625" y="3543300"/>
          <p14:tracePt t="47040" x="3235325" y="3554413"/>
          <p14:tracePt t="47047" x="3246438" y="3554413"/>
          <p14:tracePt t="47324" x="3222625" y="3543300"/>
          <p14:tracePt t="47333" x="3211513" y="3532188"/>
          <p14:tracePt t="47340" x="3182938" y="3503613"/>
          <p14:tracePt t="47348" x="3160713" y="3492500"/>
          <p14:tracePt t="47357" x="3136900" y="3479800"/>
          <p14:tracePt t="47364" x="3114675" y="3468688"/>
          <p14:tracePt t="47372" x="3103563" y="3457575"/>
          <p14:tracePt t="47380" x="3079750" y="3446463"/>
          <p14:tracePt t="47388" x="3068638" y="3446463"/>
          <p14:tracePt t="47397" x="3057525" y="3435350"/>
          <p14:tracePt t="47404" x="3046413" y="3422650"/>
          <p14:tracePt t="47412" x="3035300" y="3422650"/>
          <p14:tracePt t="47420" x="3035300" y="3411538"/>
          <p14:tracePt t="47427" x="3022600" y="3400425"/>
          <p14:tracePt t="47443" x="3022600" y="3389313"/>
          <p14:tracePt t="47452" x="3022600" y="3378200"/>
          <p14:tracePt t="47459" x="3022600" y="3365500"/>
          <p14:tracePt t="47468" x="3022600" y="3354388"/>
          <p14:tracePt t="47475" x="3022600" y="3343275"/>
          <p14:tracePt t="47485" x="3022600" y="3325813"/>
          <p14:tracePt t="47491" x="3022600" y="3314700"/>
          <p14:tracePt t="47498" x="3046413" y="3303588"/>
          <p14:tracePt t="47506" x="3057525" y="3279775"/>
          <p14:tracePt t="47514" x="3068638" y="3268663"/>
          <p14:tracePt t="47522" x="3103563" y="3246438"/>
          <p14:tracePt t="47530" x="3114675" y="3235325"/>
          <p14:tracePt t="47538" x="3136900" y="3211513"/>
          <p14:tracePt t="47546" x="3149600" y="3200400"/>
          <p14:tracePt t="47554" x="3171825" y="3178175"/>
          <p14:tracePt t="47563" x="3194050" y="3165475"/>
          <p14:tracePt t="47570" x="3211513" y="3149600"/>
          <p14:tracePt t="47578" x="3235325" y="3149600"/>
          <p14:tracePt t="47588" x="3246438" y="3136900"/>
          <p14:tracePt t="47594" x="3257550" y="3136900"/>
          <p14:tracePt t="47602" x="3279775" y="3136900"/>
          <p14:tracePt t="47610" x="3292475" y="3136900"/>
          <p14:tracePt t="47618" x="3303588" y="3136900"/>
          <p14:tracePt t="47626" x="3325813" y="3136900"/>
          <p14:tracePt t="47637" x="3349625" y="3149600"/>
          <p14:tracePt t="47641" x="3360738" y="3149600"/>
          <p14:tracePt t="47653" x="3389313" y="3165475"/>
          <p14:tracePt t="47657" x="3411538" y="3189288"/>
          <p14:tracePt t="47670" x="3422650" y="3189288"/>
          <p14:tracePt t="47673" x="3446463" y="3200400"/>
          <p14:tracePt t="47685" x="3468688" y="3211513"/>
          <p14:tracePt t="47689" x="3492500" y="3222625"/>
          <p14:tracePt t="47702" x="3503613" y="3235325"/>
          <p14:tracePt t="47705" x="3525838" y="3246438"/>
          <p14:tracePt t="47718" x="3536950" y="3268663"/>
          <p14:tracePt t="47721" x="3560763" y="3279775"/>
          <p14:tracePt t="47735" x="3578225" y="3303588"/>
          <p14:tracePt t="47739" x="3589338" y="3325813"/>
          <p14:tracePt t="47751" x="3600450" y="3354388"/>
          <p14:tracePt t="47753" x="3611563" y="3378200"/>
          <p14:tracePt t="47768" x="3622675" y="3400425"/>
          <p14:tracePt t="47769" x="3635375" y="3422650"/>
          <p14:tracePt t="47778" x="3646488" y="3446463"/>
          <p14:tracePt t="47788" x="3646488" y="3468688"/>
          <p14:tracePt t="47792" x="3646488" y="3479800"/>
          <p14:tracePt t="47802" x="3657600" y="3492500"/>
          <p14:tracePt t="47808" x="3657600" y="3503613"/>
          <p14:tracePt t="47819" x="3657600" y="3532188"/>
          <p14:tracePt t="47823" x="3657600" y="3543300"/>
          <p14:tracePt t="47835" x="3646488" y="3554413"/>
          <p14:tracePt t="47839" x="3622675" y="3565525"/>
          <p14:tracePt t="47852" x="3600450" y="3578225"/>
          <p14:tracePt t="47855" x="3578225" y="3589338"/>
          <p14:tracePt t="47868" x="3536950" y="3600450"/>
          <p14:tracePt t="47871" x="3492500" y="3611563"/>
          <p14:tracePt t="47885" x="3446463" y="3611563"/>
          <p14:tracePt t="47887" x="3400425" y="3622675"/>
          <p14:tracePt t="47903" x="3371850" y="3622675"/>
          <p14:tracePt t="47904" x="3303588" y="3635375"/>
          <p14:tracePt t="47910" x="3279775" y="3635375"/>
          <p14:tracePt t="47919" x="3246438" y="3635375"/>
          <p14:tracePt t="47927" x="3211513" y="3635375"/>
          <p14:tracePt t="47935" x="3182938" y="3635375"/>
          <p14:tracePt t="47942" x="3160713" y="3622675"/>
          <p14:tracePt t="47952" x="3149600" y="3611563"/>
          <p14:tracePt t="47958" x="3136900" y="3600450"/>
          <p14:tracePt t="47974" x="3125788" y="3589338"/>
          <p14:tracePt t="48219" x="3136900" y="3589338"/>
          <p14:tracePt t="48227" x="3149600" y="3589338"/>
          <p14:tracePt t="48235" x="3160713" y="3578225"/>
          <p14:tracePt t="48243" x="3171825" y="3578225"/>
          <p14:tracePt t="48254" x="3194050" y="3578225"/>
          <p14:tracePt t="48259" x="3211513" y="3578225"/>
          <p14:tracePt t="48267" x="3235325" y="3578225"/>
          <p14:tracePt t="48275" x="3246438" y="3578225"/>
          <p14:tracePt t="48286" x="3268663" y="3589338"/>
          <p14:tracePt t="48291" x="3279775" y="3600450"/>
          <p14:tracePt t="48299" x="3303588" y="3622675"/>
          <p14:tracePt t="48306" x="3325813" y="3635375"/>
          <p14:tracePt t="48314" x="3349625" y="3657600"/>
          <p14:tracePt t="48322" x="3371850" y="3668713"/>
          <p14:tracePt t="48331" x="3389313" y="3692525"/>
          <p14:tracePt t="48338" x="3411538" y="3708400"/>
          <p14:tracePt t="48347" x="3435350" y="3732213"/>
          <p14:tracePt t="48354" x="3457575" y="3743325"/>
          <p14:tracePt t="48362" x="3468688" y="3754438"/>
          <p14:tracePt t="48370" x="3479800" y="3765550"/>
          <p14:tracePt t="48377" x="3492500" y="3765550"/>
          <p14:tracePt t="48387" x="3514725" y="3778250"/>
          <p14:tracePt t="48394" x="3525838" y="3778250"/>
          <p14:tracePt t="48402" x="3536950" y="3789363"/>
          <p14:tracePt t="48409" x="3549650" y="3789363"/>
          <p14:tracePt t="48421" x="3578225" y="3789363"/>
          <p14:tracePt t="48428" x="3600450" y="3789363"/>
          <p14:tracePt t="48437" x="3622675" y="3789363"/>
          <p14:tracePt t="48442" x="3646488" y="3789363"/>
          <p14:tracePt t="48452" x="3679825" y="3778250"/>
          <p14:tracePt t="48457" x="3692525" y="3765550"/>
          <p14:tracePt t="48470" x="3725863" y="3754438"/>
          <p14:tracePt t="48473" x="3736975" y="3743325"/>
          <p14:tracePt t="48484" x="3778250" y="3732213"/>
          <p14:tracePt t="48488" x="3800475" y="3732213"/>
          <p14:tracePt t="48503" x="3822700" y="3721100"/>
          <p14:tracePt t="48506" x="3835400" y="3708400"/>
          <p14:tracePt t="48517" x="3857625" y="3692525"/>
          <p14:tracePt t="48520" x="3879850" y="3679825"/>
          <p14:tracePt t="48536" x="3892550" y="3679825"/>
          <p14:tracePt t="48537" x="3914775" y="3668713"/>
          <p14:tracePt t="48544" x="3943350" y="3668713"/>
          <p14:tracePt t="48552" x="3954463" y="3646488"/>
          <p14:tracePt t="48560" x="3965575" y="3646488"/>
          <p14:tracePt t="48570" x="3989388" y="3635375"/>
          <p14:tracePt t="48576" x="4011613" y="3611563"/>
          <p14:tracePt t="48585" x="4035425" y="3600450"/>
          <p14:tracePt t="48592" x="4046538" y="3589338"/>
          <p14:tracePt t="48604" x="4057650" y="3565525"/>
          <p14:tracePt t="48608" x="4079875" y="3554413"/>
          <p14:tracePt t="48618" x="4092575" y="3532188"/>
          <p14:tracePt t="48623" x="4121150" y="3514725"/>
          <p14:tracePt t="48638" x="4121150" y="3503613"/>
          <p14:tracePt t="48640" x="4132263" y="3503613"/>
          <p14:tracePt t="48651" x="4132263" y="3492500"/>
          <p14:tracePt t="48655" x="4143375" y="3492500"/>
          <p14:tracePt t="48670" x="4143375" y="3479800"/>
          <p14:tracePt t="48684" x="4154488" y="3479800"/>
          <p14:tracePt t="49486" x="4178300" y="3479800"/>
          <p14:tracePt t="49499" x="4200525" y="3468688"/>
          <p14:tracePt t="49503" x="4211638" y="3457575"/>
          <p14:tracePt t="49515" x="4246563" y="3435350"/>
          <p14:tracePt t="49521" x="4268788" y="3422650"/>
          <p14:tracePt t="49526" x="4308475" y="3411538"/>
          <p14:tracePt t="49534" x="4354513" y="3389313"/>
          <p14:tracePt t="49542" x="4389438" y="3365500"/>
          <p14:tracePt t="49553" x="4446588" y="3343275"/>
          <p14:tracePt t="49558" x="4497388" y="3314700"/>
          <p14:tracePt t="49567" x="4532313" y="3292475"/>
          <p14:tracePt t="49573" x="4578350" y="3268663"/>
          <p14:tracePt t="49587" x="4600575" y="3257550"/>
          <p14:tracePt t="49590" x="4646613" y="3235325"/>
          <p14:tracePt t="49601" x="4708525" y="3211513"/>
          <p14:tracePt t="49606" x="4721225" y="3189288"/>
          <p14:tracePt t="49620" x="4754563" y="3178175"/>
          <p14:tracePt t="49623" x="4789488" y="3149600"/>
          <p14:tracePt t="49635" x="4811713" y="3136900"/>
          <p14:tracePt t="49637" x="4851400" y="3125788"/>
          <p14:tracePt t="49653" x="4875213" y="3114675"/>
          <p14:tracePt t="49654" x="4886325" y="3103563"/>
          <p14:tracePt t="49660" x="4908550" y="3092450"/>
          <p14:tracePt t="49669" x="4932363" y="3092450"/>
          <p14:tracePt t="49676" x="4943475" y="3079750"/>
          <p14:tracePt t="49687" x="4965700" y="3079750"/>
          <p14:tracePt t="49692" x="5000625" y="3068638"/>
          <p14:tracePt t="49701" x="5040313" y="3068638"/>
          <p14:tracePt t="49708" x="5064125" y="3068638"/>
          <p14:tracePt t="49720" x="5075238" y="3068638"/>
          <p14:tracePt t="49724" x="5108575" y="3068638"/>
          <p14:tracePt t="49734" x="5143500" y="3068638"/>
          <p14:tracePt t="49740" x="5165725" y="3068638"/>
          <p14:tracePt t="49753" x="5189538" y="3068638"/>
          <p14:tracePt t="49756" x="5229225" y="3068638"/>
          <p14:tracePt t="49770" x="5264150" y="3068638"/>
          <p14:tracePt t="49781" x="5297488" y="3079750"/>
          <p14:tracePt t="49783" x="5332413" y="3092450"/>
          <p14:tracePt t="49787" x="5343525" y="3103563"/>
          <p14:tracePt t="49799" x="5378450" y="3114675"/>
          <p14:tracePt t="49805" x="5407025" y="3125788"/>
          <p14:tracePt t="49815" x="5429250" y="3149600"/>
          <p14:tracePt t="49819" x="5451475" y="3165475"/>
          <p14:tracePt t="49832" x="5475288" y="3189288"/>
          <p14:tracePt t="49837" x="5497513" y="3200400"/>
          <p14:tracePt t="49848" x="5508625" y="3211513"/>
          <p14:tracePt t="49851" x="5521325" y="3222625"/>
          <p14:tracePt t="49865" x="5532438" y="3246438"/>
          <p14:tracePt t="49871" x="5543550" y="3257550"/>
          <p14:tracePt t="49882" x="5543550" y="3268663"/>
          <p14:tracePt t="49890" x="5543550" y="3279775"/>
          <p14:tracePt t="49903" x="5543550" y="3292475"/>
          <p14:tracePt t="49906" x="5543550" y="3303588"/>
          <p14:tracePt t="49915" x="5543550" y="3314700"/>
          <p14:tracePt t="49922" x="5543550" y="3325813"/>
          <p14:tracePt t="49938" x="5543550" y="3343275"/>
          <p14:tracePt t="49948" x="5543550" y="3354388"/>
          <p14:tracePt t="49961" x="5543550" y="3365500"/>
          <p14:tracePt t="49993" x="5543550" y="3378200"/>
          <p14:tracePt t="50049" x="5543550" y="3389313"/>
          <p14:tracePt t="50072" x="5543550" y="3400425"/>
          <p14:tracePt t="50603" x="5543550" y="3411538"/>
          <p14:tracePt t="50611" x="5543550" y="3435350"/>
          <p14:tracePt t="50621" x="5543550" y="3446463"/>
          <p14:tracePt t="50627" x="5543550" y="3457575"/>
          <p14:tracePt t="50635" x="5554663" y="3468688"/>
          <p14:tracePt t="50642" x="5554663" y="3479800"/>
          <p14:tracePt t="50653" x="5565775" y="3492500"/>
          <p14:tracePt t="50659" x="5594350" y="3503613"/>
          <p14:tracePt t="50667" x="5607050" y="3514725"/>
          <p14:tracePt t="50674" x="5629275" y="3532188"/>
          <p14:tracePt t="50686" x="5640388" y="3543300"/>
          <p14:tracePt t="50690" x="5651500" y="3554413"/>
          <p14:tracePt t="50699" x="5675313" y="3578225"/>
          <p14:tracePt t="50706" x="5686425" y="3589338"/>
          <p14:tracePt t="50713" x="5697538" y="3600450"/>
          <p14:tracePt t="50722" x="5697538" y="3611563"/>
          <p14:tracePt t="50729" x="5708650" y="3611563"/>
          <p14:tracePt t="50745" x="5721350" y="3622675"/>
          <p14:tracePt t="50761" x="5721350" y="3635375"/>
          <p14:tracePt t="50777" x="5721350" y="3646488"/>
          <p14:tracePt t="50787" x="5732463" y="3657600"/>
          <p14:tracePt t="50793" x="5732463" y="3668713"/>
          <p14:tracePt t="50801" x="5732463" y="3679825"/>
          <p14:tracePt t="50809" x="5732463" y="3692525"/>
          <p14:tracePt t="50820" x="5743575" y="3692525"/>
          <p14:tracePt t="50825" x="5743575" y="3708400"/>
          <p14:tracePt t="50839" x="5743575" y="3721100"/>
          <p14:tracePt t="50856" x="5754688" y="3732213"/>
          <p14:tracePt t="50911" x="5772150" y="3732213"/>
          <p14:tracePt t="50927" x="5772150" y="3721100"/>
          <p14:tracePt t="50937" x="5772150" y="3708400"/>
          <p14:tracePt t="50943" x="5783263" y="3708400"/>
          <p14:tracePt t="50951" x="5783263" y="3679825"/>
          <p14:tracePt t="50959" x="5794375" y="3668713"/>
          <p14:tracePt t="50970" x="5794375" y="3657600"/>
          <p14:tracePt t="50975" x="5807075" y="3646488"/>
          <p14:tracePt t="50984" x="5807075" y="3635375"/>
          <p14:tracePt t="50991" x="5818188" y="3622675"/>
          <p14:tracePt t="51003" x="5818188" y="3611563"/>
          <p14:tracePt t="51007" x="5818188" y="3600450"/>
          <p14:tracePt t="51015" x="5829300" y="3589338"/>
          <p14:tracePt t="51022" x="5829300" y="3578225"/>
          <p14:tracePt t="51030" x="5840413" y="3565525"/>
          <p14:tracePt t="51046" x="5851525" y="3565525"/>
          <p14:tracePt t="51054" x="5851525" y="3554413"/>
          <p14:tracePt t="51062" x="5864225" y="3543300"/>
          <p14:tracePt t="51379" x="5851525" y="3543300"/>
          <p14:tracePt t="51387" x="5851525" y="3532188"/>
          <p14:tracePt t="51395" x="5851525" y="3514725"/>
          <p14:tracePt t="51404" x="5840413" y="3514725"/>
          <p14:tracePt t="51410" x="5840413" y="3503613"/>
          <p14:tracePt t="51436" x="5840413" y="3492500"/>
          <p14:tracePt t="51561" x="5840413" y="3503613"/>
          <p14:tracePt t="51577" x="5840413" y="3514725"/>
          <p14:tracePt t="51585" x="5851525" y="3514725"/>
          <p14:tracePt t="51593" x="5851525" y="3532188"/>
          <p14:tracePt t="51604" x="5851525" y="3543300"/>
          <p14:tracePt t="51609" x="5864225" y="3543300"/>
          <p14:tracePt t="51624" x="5875338" y="3554413"/>
          <p14:tracePt t="51637" x="5886450" y="3554413"/>
          <p14:tracePt t="51641" x="5897563" y="3565525"/>
          <p14:tracePt t="51650" x="5908675" y="3565525"/>
          <p14:tracePt t="51656" x="5921375" y="3578225"/>
          <p14:tracePt t="51664" x="5949950" y="3589338"/>
          <p14:tracePt t="51672" x="5972175" y="3589338"/>
          <p14:tracePt t="51680" x="5983288" y="3600450"/>
          <p14:tracePt t="51701" x="6018213" y="3611563"/>
          <p14:tracePt t="51704" x="6040438" y="3611563"/>
          <p14:tracePt t="51720" x="6064250" y="3622675"/>
          <p14:tracePt t="51721" x="6086475" y="3622675"/>
          <p14:tracePt t="51727" x="6121400" y="3635375"/>
          <p14:tracePt t="51735" x="6149975" y="3635375"/>
          <p14:tracePt t="51743" x="6183313" y="3635375"/>
          <p14:tracePt t="51770" x="6251575" y="3600450"/>
          <p14:tracePt t="51771" x="6286500" y="3589338"/>
          <p14:tracePt t="51775" x="6337300" y="3565525"/>
          <p14:tracePt t="51785" x="6361113" y="3565525"/>
          <p14:tracePt t="51791" x="6394450" y="3554413"/>
          <p14:tracePt t="51803" x="6418263" y="3543300"/>
          <p14:tracePt t="51807" x="6440488" y="3532188"/>
          <p14:tracePt t="51836" x="6503988" y="3514725"/>
          <p14:tracePt t="51838" x="6526213" y="3514725"/>
          <p14:tracePt t="51854" x="6550025" y="3514725"/>
          <p14:tracePt t="51854" x="6561138" y="3514725"/>
          <p14:tracePt t="51862" x="6572250" y="3514725"/>
          <p14:tracePt t="51870" x="6594475" y="3514725"/>
          <p14:tracePt t="51878" x="6618288" y="3514725"/>
          <p14:tracePt t="51904" x="6664325" y="3514725"/>
          <p14:tracePt t="51907" x="6680200" y="3514725"/>
          <p14:tracePt t="51910" x="6704013" y="3514725"/>
          <p14:tracePt t="51921" x="6726238" y="3503613"/>
          <p14:tracePt t="51926" x="6737350" y="3503613"/>
          <p14:tracePt t="51935" x="6750050" y="3503613"/>
          <p14:tracePt t="51941" x="6761163" y="3492500"/>
          <p14:tracePt t="51970" x="6794500" y="3468688"/>
          <p14:tracePt t="51973" x="6807200" y="3457575"/>
          <p14:tracePt t="51985" x="6818313" y="3446463"/>
          <p14:tracePt t="51989" x="6829425" y="3435350"/>
          <p14:tracePt t="52004" x="6840538" y="3422650"/>
          <p14:tracePt t="52005" x="6851650" y="3422650"/>
          <p14:tracePt t="52012" x="6851650" y="3411538"/>
          <p14:tracePt t="52034" x="6869113" y="3411538"/>
          <p14:tracePt t="52055" x="6880225" y="3411538"/>
          <p14:tracePt t="59275" x="6869113" y="3446463"/>
          <p14:tracePt t="59287" x="6851650" y="3479800"/>
          <p14:tracePt t="59290" x="6829425" y="3514725"/>
          <p14:tracePt t="59297" x="6818313" y="3543300"/>
          <p14:tracePt t="59307" x="6818313" y="3554413"/>
          <p14:tracePt t="59312" x="6807200" y="3578225"/>
          <p14:tracePt t="59321" x="6794500" y="3589338"/>
          <p14:tracePt t="59328" x="6794500" y="3600450"/>
          <p14:tracePt t="59338" x="6783388" y="3611563"/>
          <p14:tracePt t="59344" x="6783388" y="3635375"/>
          <p14:tracePt t="59352" x="6772275" y="3668713"/>
          <p14:tracePt t="59359" x="6761163" y="3708400"/>
          <p14:tracePt t="59375" x="6750050" y="3754438"/>
          <p14:tracePt t="59389" x="6715125" y="3886200"/>
          <p14:tracePt t="59391" x="6692900" y="3943350"/>
          <p14:tracePt t="59404" x="6664325" y="4022725"/>
          <p14:tracePt t="59408" x="6640513" y="4097338"/>
          <p14:tracePt t="59415" x="6629400" y="4165600"/>
          <p14:tracePt t="59423" x="6607175" y="4222750"/>
          <p14:tracePt t="59430" x="6572250" y="4297363"/>
          <p14:tracePt t="59440" x="6550025" y="4365625"/>
          <p14:tracePt t="59446" x="6526213" y="4440238"/>
          <p14:tracePt t="59457" x="6503988" y="4497388"/>
          <p14:tracePt t="59462" x="6486525" y="4521200"/>
          <p14:tracePt t="59473" x="6464300" y="4578350"/>
          <p14:tracePt t="59478" x="6451600" y="4618038"/>
          <p14:tracePt t="59490" x="6440488" y="4640263"/>
          <p14:tracePt t="59494" x="6440488" y="4664075"/>
          <p14:tracePt t="59507" x="6429375" y="4675188"/>
          <p14:tracePt t="59518" x="6429375" y="4686300"/>
          <p14:tracePt t="59541" x="6429375" y="4697413"/>
          <p14:tracePt t="59557" x="6418263" y="4697413"/>
          <p14:tracePt t="59574" x="6407150" y="4708525"/>
          <p14:tracePt t="59581" x="6383338" y="4708525"/>
          <p14:tracePt t="59590" x="6361113" y="4732338"/>
          <p14:tracePt t="59597" x="6337300" y="4732338"/>
          <p14:tracePt t="59605" x="6297613" y="4732338"/>
          <p14:tracePt t="59612" x="6240463" y="4743450"/>
          <p14:tracePt t="59620" x="6183313" y="4743450"/>
          <p14:tracePt t="59629" x="6121400" y="4754563"/>
          <p14:tracePt t="59638" x="6051550" y="4765675"/>
          <p14:tracePt t="59644" x="5972175" y="4778375"/>
          <p14:tracePt t="59652" x="5908675" y="4794250"/>
          <p14:tracePt t="59660" x="5840413" y="4818063"/>
          <p14:tracePt t="59668" x="5772150" y="4829175"/>
          <p14:tracePt t="59676" x="5708650" y="4851400"/>
          <p14:tracePt t="59687" x="5651500" y="4875213"/>
          <p14:tracePt t="59692" x="5640388" y="4886325"/>
          <p14:tracePt t="59701" x="5594350" y="4897438"/>
          <p14:tracePt t="59707" x="5565775" y="4908550"/>
          <p14:tracePt t="59921" x="5554663" y="4908550"/>
          <p14:tracePt t="59932" x="5508625" y="4897438"/>
          <p14:tracePt t="59938" x="5451475" y="4864100"/>
          <p14:tracePt t="59945" x="5264150" y="4778375"/>
          <p14:tracePt t="59953" x="5064125" y="4708525"/>
          <p14:tracePt t="59961" x="4822825" y="4618038"/>
          <p14:tracePt t="59969" x="4532313" y="4486275"/>
          <p14:tracePt t="59977" x="4365625" y="4429125"/>
          <p14:tracePt t="59985" x="4092575" y="4308475"/>
          <p14:tracePt t="59997" x="3835400" y="4222750"/>
          <p14:tracePt t="60003" x="3589338" y="4143375"/>
          <p14:tracePt t="60009" x="3503613" y="4121150"/>
          <p14:tracePt t="60019" x="3314700" y="4086225"/>
          <p14:tracePt t="60024" x="3160713" y="4057650"/>
          <p14:tracePt t="60035" x="3035300" y="4046538"/>
          <p14:tracePt t="60041" x="2925763" y="4046538"/>
          <p14:tracePt t="60052" x="2892425" y="4046538"/>
          <p14:tracePt t="60057" x="2817813" y="4035425"/>
          <p14:tracePt t="60070" x="2782888" y="4035425"/>
          <p14:tracePt t="60270" x="2771775" y="4035425"/>
          <p14:tracePt t="60278" x="2749550" y="4035425"/>
          <p14:tracePt t="60286" x="2714625" y="4035425"/>
          <p14:tracePt t="60293" x="2679700" y="4035425"/>
          <p14:tracePt t="60304" x="2628900" y="4046538"/>
          <p14:tracePt t="60309" x="2582863" y="4086225"/>
          <p14:tracePt t="60318" x="2525713" y="4132263"/>
          <p14:tracePt t="60325" x="2463800" y="4189413"/>
          <p14:tracePt t="60337" x="2406650" y="4235450"/>
          <p14:tracePt t="60341" x="2360613" y="4297363"/>
          <p14:tracePt t="60349" x="2314575" y="4332288"/>
          <p14:tracePt t="60358" x="2263775" y="4378325"/>
          <p14:tracePt t="60365" x="2228850" y="4411663"/>
          <p14:tracePt t="60374" x="2217738" y="4440238"/>
          <p14:tracePt t="60380" x="2171700" y="4464050"/>
          <p14:tracePt t="60388" x="2149475" y="4486275"/>
          <p14:tracePt t="60396" x="2125663" y="4508500"/>
          <p14:tracePt t="60405" x="2097088" y="4532313"/>
          <p14:tracePt t="60412" x="2074863" y="4543425"/>
          <p14:tracePt t="60420" x="2063750" y="4554538"/>
          <p14:tracePt t="60428" x="2039938" y="4565650"/>
          <p14:tracePt t="60437" x="2028825" y="4565650"/>
          <p14:tracePt t="60444" x="2017713" y="4565650"/>
          <p14:tracePt t="60452" x="1993900" y="4565650"/>
          <p14:tracePt t="60658" x="1982788" y="4565650"/>
          <p14:tracePt t="60665" x="1960563" y="4565650"/>
          <p14:tracePt t="60674" x="1925638" y="4565650"/>
          <p14:tracePt t="60681" x="1874838" y="4565650"/>
          <p14:tracePt t="60690" x="1817688" y="4554538"/>
          <p14:tracePt t="60697" x="1749425" y="4543425"/>
          <p14:tracePt t="60705" x="1685925" y="4543425"/>
          <p14:tracePt t="60713" x="1651000" y="4543425"/>
          <p14:tracePt t="60721" x="1606550" y="4543425"/>
          <p14:tracePt t="60729" x="1560513" y="4543425"/>
          <p14:tracePt t="60739" x="1520825" y="4543425"/>
          <p14:tracePt t="60745" x="1485900" y="4543425"/>
          <p14:tracePt t="60753" x="1463675" y="4543425"/>
          <p14:tracePt t="60761" x="1439863" y="4543425"/>
          <p14:tracePt t="60771" x="1417638" y="4543425"/>
          <p14:tracePt t="60777" x="1393825" y="4543425"/>
          <p14:tracePt t="60785" x="1365250" y="4532313"/>
          <p14:tracePt t="60792" x="1365250" y="4521200"/>
          <p14:tracePt t="60804" x="1354138" y="4497388"/>
          <p14:tracePt t="60808" x="1354138" y="4475163"/>
          <p14:tracePt t="60818" x="1354138" y="4451350"/>
          <p14:tracePt t="60825" x="1354138" y="4411663"/>
          <p14:tracePt t="60837" x="1354138" y="4400550"/>
          <p14:tracePt t="60841" x="1354138" y="4378325"/>
          <p14:tracePt t="60851" x="1354138" y="4354513"/>
          <p14:tracePt t="60858" x="1365250" y="4343400"/>
          <p14:tracePt t="60870" x="1382713" y="4321175"/>
          <p14:tracePt t="60874" x="1393825" y="4297363"/>
          <p14:tracePt t="60884" x="1406525" y="4286250"/>
          <p14:tracePt t="60891" x="1417638" y="4275138"/>
          <p14:tracePt t="60904" x="1439863" y="4251325"/>
          <p14:tracePt t="60919" x="1450975" y="4235450"/>
          <p14:tracePt t="60982" x="1463675" y="4235450"/>
          <p14:tracePt t="61014" x="1474788" y="4235450"/>
          <p14:tracePt t="61030" x="1485900" y="4235450"/>
          <p14:tracePt t="61038" x="1497013" y="4235450"/>
          <p14:tracePt t="61045" x="1508125" y="4235450"/>
          <p14:tracePt t="61054" x="1520825" y="4235450"/>
          <p14:tracePt t="61061" x="1531938" y="4235450"/>
          <p14:tracePt t="61071" x="1543050" y="4235450"/>
          <p14:tracePt t="61077" x="1560513" y="4235450"/>
          <p14:tracePt t="61085" x="1571625" y="4235450"/>
          <p14:tracePt t="61093" x="1593850" y="4235450"/>
          <p14:tracePt t="61104" x="1606550" y="4235450"/>
          <p14:tracePt t="61109" x="1628775" y="4264025"/>
          <p14:tracePt t="61118" x="1651000" y="4275138"/>
          <p14:tracePt t="61125" x="1663700" y="4286250"/>
          <p14:tracePt t="61136" x="1685925" y="4308475"/>
          <p14:tracePt t="61142" x="1697038" y="4332288"/>
          <p14:tracePt t="61149" x="1720850" y="4343400"/>
          <p14:tracePt t="61158" x="1731963" y="4365625"/>
          <p14:tracePt t="61164" x="1760538" y="4389438"/>
          <p14:tracePt t="61172" x="1760538" y="4400550"/>
          <p14:tracePt t="61180" x="1771650" y="4411663"/>
          <p14:tracePt t="61188" x="1771650" y="4429125"/>
          <p14:tracePt t="61196" x="1782763" y="4451350"/>
          <p14:tracePt t="61204" x="1782763" y="4464050"/>
          <p14:tracePt t="61212" x="1782763" y="4475163"/>
          <p14:tracePt t="61221" x="1782763" y="4486275"/>
          <p14:tracePt t="61228" x="1760538" y="4508500"/>
          <p14:tracePt t="61237" x="1731963" y="4521200"/>
          <p14:tracePt t="61243" x="1708150" y="4543425"/>
          <p14:tracePt t="61251" x="1674813" y="4554538"/>
          <p14:tracePt t="61259" x="1639888" y="4578350"/>
          <p14:tracePt t="61272" x="1593850" y="4589463"/>
          <p14:tracePt t="61276" x="1560513" y="4618038"/>
          <p14:tracePt t="61292" x="1497013" y="4629150"/>
          <p14:tracePt t="61293" x="1474788" y="4640263"/>
          <p14:tracePt t="61303" x="1417638" y="4651375"/>
          <p14:tracePt t="61308" x="1382713" y="4664075"/>
          <p14:tracePt t="61315" x="1354138" y="4664075"/>
          <p14:tracePt t="61325" x="1320800" y="4664075"/>
          <p14:tracePt t="61331" x="1285875" y="4675188"/>
          <p14:tracePt t="61342" x="1250950" y="4675188"/>
          <p14:tracePt t="61347" x="1228725" y="4675188"/>
          <p14:tracePt t="61358" x="1206500" y="4675188"/>
          <p14:tracePt t="61362" x="1177925" y="4675188"/>
          <p14:tracePt t="61375" x="1154113" y="4675188"/>
          <p14:tracePt t="61378" x="1143000" y="4675188"/>
          <p14:tracePt t="61392" x="1131888" y="4675188"/>
          <p14:tracePt t="61394" x="1120775" y="4675188"/>
          <p14:tracePt t="61408" x="1108075" y="4675188"/>
          <p14:tracePt t="61411" x="1108075" y="4664075"/>
          <p14:tracePt t="61425" x="1096963" y="4651375"/>
          <p14:tracePt t="61427" x="1096963" y="4640263"/>
          <p14:tracePt t="61442" x="1096963" y="4618038"/>
          <p14:tracePt t="61442" x="1096963" y="4606925"/>
          <p14:tracePt t="61451" x="1096963" y="4578350"/>
          <p14:tracePt t="61458" x="1096963" y="4543425"/>
          <p14:tracePt t="61465" x="1108075" y="4521200"/>
          <p14:tracePt t="61475" x="1120775" y="4497388"/>
          <p14:tracePt t="61481" x="1143000" y="4464050"/>
          <p14:tracePt t="61491" x="1165225" y="4440238"/>
          <p14:tracePt t="61497" x="1193800" y="4429125"/>
          <p14:tracePt t="61509" x="1217613" y="4400550"/>
          <p14:tracePt t="61513" x="1263650" y="4354513"/>
          <p14:tracePt t="61525" x="1274763" y="4343400"/>
          <p14:tracePt t="61529" x="1331913" y="4321175"/>
          <p14:tracePt t="61542" x="1365250" y="4321175"/>
          <p14:tracePt t="61558" x="1439863" y="4321175"/>
          <p14:tracePt t="61561" x="1485900" y="4321175"/>
          <p14:tracePt t="61575" x="1531938" y="4321175"/>
          <p14:tracePt t="61577" x="1582738" y="4321175"/>
          <p14:tracePt t="61592" x="1628775" y="4321175"/>
          <p14:tracePt t="61593" x="1674813" y="4332288"/>
          <p14:tracePt t="61604" x="1720850" y="4343400"/>
          <p14:tracePt t="61609" x="1771650" y="4365625"/>
          <p14:tracePt t="61617" x="1817688" y="4400550"/>
          <p14:tracePt t="61625" x="1863725" y="4440238"/>
          <p14:tracePt t="61632" x="1908175" y="4475163"/>
          <p14:tracePt t="61642" x="1949450" y="4521200"/>
          <p14:tracePt t="61647" x="1971675" y="4532313"/>
          <p14:tracePt t="61658" x="2006600" y="4578350"/>
          <p14:tracePt t="61663" x="2028825" y="4606925"/>
          <p14:tracePt t="61675" x="2039938" y="4629150"/>
          <p14:tracePt t="61679" x="2063750" y="4640263"/>
          <p14:tracePt t="61692" x="2063750" y="4664075"/>
          <p14:tracePt t="61695" x="2063750" y="4675188"/>
          <p14:tracePt t="61709" x="2063750" y="4697413"/>
          <p14:tracePt t="61711" x="2063750" y="4721225"/>
          <p14:tracePt t="61725" x="2063750" y="4743450"/>
          <p14:tracePt t="61727" x="2051050" y="4765675"/>
          <p14:tracePt t="61742" x="2017713" y="4806950"/>
          <p14:tracePt t="61744" x="1993900" y="4829175"/>
          <p14:tracePt t="61759" x="1982788" y="4840288"/>
          <p14:tracePt t="61759" x="1936750" y="4875213"/>
          <p14:tracePt t="61770" x="1885950" y="4897438"/>
          <p14:tracePt t="61776" x="1851025" y="4908550"/>
          <p14:tracePt t="61782" x="1793875" y="4908550"/>
          <p14:tracePt t="61792" x="1731963" y="4908550"/>
          <p14:tracePt t="61798" x="1674813" y="4908550"/>
          <p14:tracePt t="61809" x="1617663" y="4897438"/>
          <p14:tracePt t="61825" x="1508125" y="4851400"/>
          <p14:tracePt t="61830" x="1450975" y="4818063"/>
          <p14:tracePt t="61842" x="1417638" y="4794250"/>
          <p14:tracePt t="61846" x="1393825" y="4778375"/>
          <p14:tracePt t="61859" x="1354138" y="4743450"/>
          <p14:tracePt t="61862" x="1320800" y="4721225"/>
          <p14:tracePt t="61875" x="1296988" y="4697413"/>
          <p14:tracePt t="61878" x="1250950" y="4664075"/>
          <p14:tracePt t="61892" x="1250950" y="4651375"/>
          <p14:tracePt t="61893" x="1228725" y="4618038"/>
          <p14:tracePt t="61904" x="1217613" y="4589463"/>
          <p14:tracePt t="61909" x="1206500" y="4565650"/>
          <p14:tracePt t="61918" x="1193800" y="4521200"/>
          <p14:tracePt t="61925" x="1193800" y="4508500"/>
          <p14:tracePt t="61937" x="1193800" y="4464050"/>
          <p14:tracePt t="61942" x="1193800" y="4440238"/>
          <p14:tracePt t="61949" x="1206500" y="4411663"/>
          <p14:tracePt t="61958" x="1217613" y="4389438"/>
          <p14:tracePt t="61964" x="1239838" y="4365625"/>
          <p14:tracePt t="61975" x="1250950" y="4354513"/>
          <p14:tracePt t="61980" x="1285875" y="4332288"/>
          <p14:tracePt t="61992" x="1308100" y="4321175"/>
          <p14:tracePt t="61996" x="1354138" y="4308475"/>
          <p14:tracePt t="62009" x="1382713" y="4308475"/>
          <p14:tracePt t="62012" x="1417638" y="4308475"/>
          <p14:tracePt t="62025" x="1450975" y="4308475"/>
          <p14:tracePt t="62028" x="1485900" y="4308475"/>
          <p14:tracePt t="62042" x="1508125" y="4308475"/>
          <p14:tracePt t="62044" x="1571625" y="4332288"/>
          <p14:tracePt t="62059" x="1582738" y="4343400"/>
          <p14:tracePt t="62061" x="1617663" y="4365625"/>
          <p14:tracePt t="62077" x="1663700" y="4400550"/>
          <p14:tracePt t="62092" x="1697038" y="4440238"/>
          <p14:tracePt t="62103" x="1708150" y="4464050"/>
          <p14:tracePt t="62109" x="1720850" y="4486275"/>
          <p14:tracePt t="62115" x="1720850" y="4497388"/>
          <p14:tracePt t="62125" x="1731963" y="4508500"/>
          <p14:tracePt t="62139" x="1731963" y="4521200"/>
          <p14:tracePt t="62360" x="1731963" y="4532313"/>
          <p14:tracePt t="62376" x="1731963" y="4543425"/>
          <p14:tracePt t="62393" x="1731963" y="4565650"/>
          <p14:tracePt t="62401" x="1731963" y="4589463"/>
          <p14:tracePt t="62409" x="1731963" y="4606925"/>
          <p14:tracePt t="62416" x="1731963" y="4629150"/>
          <p14:tracePt t="62424" x="1731963" y="4651375"/>
          <p14:tracePt t="62431" x="1731963" y="4675188"/>
          <p14:tracePt t="62439" x="1731963" y="4686300"/>
          <p14:tracePt t="62447" x="1731963" y="4697413"/>
          <p14:tracePt t="62457" x="1731963" y="4708525"/>
          <p14:tracePt t="62463" x="1731963" y="4721225"/>
          <p14:tracePt t="62479" x="1731963" y="4732338"/>
          <p14:tracePt t="62495" x="1731963" y="4743450"/>
          <p14:tracePt t="62510" x="1731963" y="4754563"/>
          <p14:tracePt t="62526" x="1731963" y="4765675"/>
          <p14:tracePt t="62558" x="1731963" y="4778375"/>
          <p14:tracePt t="62622" x="1749425" y="4778375"/>
          <p14:tracePt t="62653" x="1760538" y="4778375"/>
          <p14:tracePt t="62717" x="1760538" y="4794250"/>
          <p14:tracePt t="62724" x="1749425" y="4794250"/>
          <p14:tracePt t="62732" x="1731963" y="4806950"/>
          <p14:tracePt t="62741" x="1708150" y="4806950"/>
          <p14:tracePt t="62748" x="1685925" y="4806950"/>
          <p14:tracePt t="62756" x="1663700" y="4818063"/>
          <p14:tracePt t="62764" x="1639888" y="4818063"/>
          <p14:tracePt t="62772" x="1617663" y="4829175"/>
          <p14:tracePt t="62780" x="1582738" y="4829175"/>
          <p14:tracePt t="62788" x="1560513" y="4829175"/>
          <p14:tracePt t="62795" x="1531938" y="4829175"/>
          <p14:tracePt t="62804" x="1497013" y="4829175"/>
          <p14:tracePt t="62812" x="1474788" y="4829175"/>
          <p14:tracePt t="62820" x="1463675" y="4829175"/>
          <p14:tracePt t="62827" x="1450975" y="4829175"/>
          <p14:tracePt t="62837" x="1439863" y="4829175"/>
          <p14:tracePt t="62843" x="1428750" y="4829175"/>
          <p14:tracePt t="62851" x="1417638" y="4829175"/>
          <p14:tracePt t="62870" x="1406525" y="4818063"/>
          <p14:tracePt t="62878" x="1406525" y="4806950"/>
          <p14:tracePt t="62887" x="1406525" y="4794250"/>
          <p14:tracePt t="62893" x="1393825" y="4778375"/>
          <p14:tracePt t="62899" x="1393825" y="4765675"/>
          <p14:tracePt t="62907" x="1393825" y="4743450"/>
          <p14:tracePt t="62914" x="1393825" y="4732338"/>
          <p14:tracePt t="62923" x="1393825" y="4686300"/>
          <p14:tracePt t="62930" x="1393825" y="4664075"/>
          <p14:tracePt t="62938" x="1393825" y="4640263"/>
          <p14:tracePt t="62946" x="1393825" y="4618038"/>
          <p14:tracePt t="62954" x="1393825" y="4578350"/>
          <p14:tracePt t="62962" x="1393825" y="4554538"/>
          <p14:tracePt t="62970" x="1393825" y="4532313"/>
          <p14:tracePt t="62978" x="1406525" y="4508500"/>
          <p14:tracePt t="62988" x="1417638" y="4486275"/>
          <p14:tracePt t="62994" x="1428750" y="4475163"/>
          <p14:tracePt t="63002" x="1439863" y="4464050"/>
          <p14:tracePt t="63010" x="1450975" y="4451350"/>
          <p14:tracePt t="63022" x="1463675" y="4440238"/>
          <p14:tracePt t="63026" x="1474788" y="4429125"/>
          <p14:tracePt t="63035" x="1497013" y="4429125"/>
          <p14:tracePt t="63043" x="1508125" y="4411663"/>
          <p14:tracePt t="63054" x="1531938" y="4411663"/>
          <p14:tracePt t="63060" x="1560513" y="4411663"/>
          <p14:tracePt t="63068" x="1582738" y="4411663"/>
          <p14:tracePt t="63076" x="1606550" y="4411663"/>
          <p14:tracePt t="63087" x="1628775" y="4411663"/>
          <p14:tracePt t="63093" x="1651000" y="4429125"/>
          <p14:tracePt t="63101" x="1685925" y="4440238"/>
          <p14:tracePt t="63110" x="1708150" y="4451350"/>
          <p14:tracePt t="63120" x="1720850" y="4464050"/>
          <p14:tracePt t="63121" x="1749425" y="4475163"/>
          <p14:tracePt t="63128" x="1771650" y="4486275"/>
          <p14:tracePt t="63136" x="1793875" y="4508500"/>
          <p14:tracePt t="63146" x="1806575" y="4532313"/>
          <p14:tracePt t="63160" x="1817688" y="4554538"/>
          <p14:tracePt t="63160" x="1817688" y="4589463"/>
          <p14:tracePt t="63171" x="1817688" y="4629150"/>
          <p14:tracePt t="63177" x="1817688" y="4664075"/>
          <p14:tracePt t="63185" x="1817688" y="4697413"/>
          <p14:tracePt t="63193" x="1817688" y="4721225"/>
          <p14:tracePt t="63204" x="1806575" y="4743450"/>
          <p14:tracePt t="63210" x="1793875" y="4765675"/>
          <p14:tracePt t="63216" x="1771650" y="4794250"/>
          <p14:tracePt t="63226" x="1749425" y="4818063"/>
          <p14:tracePt t="63231" x="1720850" y="4829175"/>
          <p14:tracePt t="63243" x="1708150" y="4829175"/>
          <p14:tracePt t="63247" x="1697038" y="4840288"/>
          <p14:tracePt t="63260" x="1674813" y="4840288"/>
          <p14:tracePt t="63263" x="1663700" y="4840288"/>
          <p14:tracePt t="63276" x="1651000" y="4840288"/>
          <p14:tracePt t="63279" x="1639888" y="4840288"/>
          <p14:tracePt t="63293" x="1628775" y="4840288"/>
          <p14:tracePt t="63295" x="1617663" y="4840288"/>
          <p14:tracePt t="63310" x="1606550" y="4840288"/>
          <p14:tracePt t="63311" x="1606550" y="4829175"/>
          <p14:tracePt t="63318" x="1593850" y="4829175"/>
          <p14:tracePt t="63327" x="1582738" y="4818063"/>
          <p14:tracePt t="63337" x="1571625" y="4818063"/>
          <p14:tracePt t="63343" x="1560513" y="4806950"/>
          <p14:tracePt t="63351" x="1543050" y="4794250"/>
          <p14:tracePt t="63360" x="1531938" y="4794250"/>
          <p14:tracePt t="63370" x="1508125" y="4778375"/>
          <p14:tracePt t="63377" x="1497013" y="4765675"/>
          <p14:tracePt t="63382" x="1485900" y="4754563"/>
          <p14:tracePt t="63393" x="1474788" y="4754563"/>
          <p14:tracePt t="63398" x="1474788" y="4743450"/>
          <p14:tracePt t="63411" x="1463675" y="4743450"/>
          <p14:tracePt t="63427" x="1450975" y="4732338"/>
          <p14:tracePt t="63431" x="1450975" y="4721225"/>
          <p14:tracePt t="63443" x="1450975" y="4708525"/>
          <p14:tracePt t="63445" x="1450975" y="4686300"/>
          <p14:tracePt t="63460" x="1450975" y="4675188"/>
          <p14:tracePt t="63461" x="1450975" y="4651375"/>
          <p14:tracePt t="63477" x="1474788" y="4618038"/>
          <p14:tracePt t="63477" x="1497013" y="4589463"/>
          <p14:tracePt t="63485" x="1520825" y="4565650"/>
          <p14:tracePt t="63494" x="1531938" y="4554538"/>
          <p14:tracePt t="63503" x="1582738" y="4521200"/>
          <p14:tracePt t="63510" x="1593850" y="4521200"/>
          <p14:tracePt t="63517" x="1628775" y="4497388"/>
          <p14:tracePt t="63526" x="1663700" y="4475163"/>
          <p14:tracePt t="63536" x="1697038" y="4464050"/>
          <p14:tracePt t="63543" x="1720850" y="4464050"/>
          <p14:tracePt t="63548" x="1771650" y="4464050"/>
          <p14:tracePt t="63560" x="1782763" y="4464050"/>
          <p14:tracePt t="63564" x="1817688" y="4464050"/>
          <p14:tracePt t="63577" x="1828800" y="4464050"/>
          <p14:tracePt t="63580" x="1851025" y="4464050"/>
          <p14:tracePt t="63593" x="1874838" y="4475163"/>
          <p14:tracePt t="63596" x="1885950" y="4486275"/>
          <p14:tracePt t="63611" x="1897063" y="4497388"/>
          <p14:tracePt t="63628" x="1908175" y="4508500"/>
          <p14:tracePt t="63644" x="1908175" y="4521200"/>
          <p14:tracePt t="63660" x="1897063" y="4521200"/>
          <p14:tracePt t="63670" x="1885950" y="4532313"/>
          <p14:tracePt t="63675" x="1851025" y="4543425"/>
          <p14:tracePt t="63686" x="1828800" y="4543425"/>
          <p14:tracePt t="63692" x="1793875" y="4543425"/>
          <p14:tracePt t="63699" x="1760538" y="4543425"/>
          <p14:tracePt t="63707" x="1720850" y="4543425"/>
          <p14:tracePt t="63714" x="1685925" y="4532313"/>
          <p14:tracePt t="63722" x="1651000" y="4508500"/>
          <p14:tracePt t="63730" x="1617663" y="4486275"/>
          <p14:tracePt t="63738" x="1593850" y="4464050"/>
          <p14:tracePt t="63746" x="1571625" y="4440238"/>
          <p14:tracePt t="63754" x="1531938" y="4429125"/>
          <p14:tracePt t="63762" x="1508125" y="4400550"/>
          <p14:tracePt t="63770" x="1497013" y="4389438"/>
          <p14:tracePt t="63778" x="1474788" y="4378325"/>
          <p14:tracePt t="63787" x="1463675" y="4365625"/>
          <p14:tracePt t="63802" x="1450975" y="4354513"/>
          <p14:tracePt t="63811" x="1450975" y="4343400"/>
          <p14:tracePt t="63833" x="1439863" y="4332288"/>
          <p14:tracePt t="63853" x="1439863" y="4321175"/>
          <p14:tracePt t="63881" x="1439863" y="4308475"/>
          <p14:tracePt t="63976" x="1428750" y="4308475"/>
          <p14:tracePt t="64015" x="1417638" y="4308475"/>
          <p14:tracePt t="64031" x="1417638" y="4321175"/>
          <p14:tracePt t="64039" x="1417638" y="4332288"/>
          <p14:tracePt t="64047" x="1417638" y="4343400"/>
          <p14:tracePt t="64055" x="1417638" y="4354513"/>
          <p14:tracePt t="64063" x="1417638" y="4365625"/>
          <p14:tracePt t="64071" x="1417638" y="4378325"/>
          <p14:tracePt t="64079" x="1417638" y="4389438"/>
          <p14:tracePt t="64087" x="1417638" y="4400550"/>
          <p14:tracePt t="64104" x="1417638" y="4411663"/>
          <p14:tracePt t="64118" x="1417638" y="4429125"/>
          <p14:tracePt t="64142" x="1417638" y="4440238"/>
          <p14:tracePt t="64158" x="1417638" y="4451350"/>
          <p14:tracePt t="64169" x="1417638" y="4464050"/>
          <p14:tracePt t="64174" x="1417638" y="4475163"/>
          <p14:tracePt t="64190" x="1417638" y="4486275"/>
          <p14:tracePt t="64198" x="1406525" y="4497388"/>
          <p14:tracePt t="64206" x="1406525" y="4508500"/>
          <p14:tracePt t="64213" x="1406525" y="4521200"/>
          <p14:tracePt t="64221" x="1393825" y="4543425"/>
          <p14:tracePt t="64229" x="1393825" y="4554538"/>
          <p14:tracePt t="64237" x="1382713" y="4565650"/>
          <p14:tracePt t="64245" x="1382713" y="4578350"/>
          <p14:tracePt t="64254" x="1365250" y="4606925"/>
          <p14:tracePt t="64261" x="1365250" y="4618038"/>
          <p14:tracePt t="64269" x="1365250" y="4629150"/>
          <p14:tracePt t="64277" x="1354138" y="4651375"/>
          <p14:tracePt t="64287" x="1354138" y="4664075"/>
          <p14:tracePt t="64293" x="1354138" y="4675188"/>
          <p14:tracePt t="64301" x="1343025" y="4686300"/>
          <p14:tracePt t="64308" x="1343025" y="4697413"/>
          <p14:tracePt t="64332" x="1343025" y="4708525"/>
          <p14:tracePt t="64364" x="1343025" y="4721225"/>
          <p14:tracePt t="64380" x="1331913" y="4732338"/>
          <p14:tracePt t="64395" x="1331913" y="4743450"/>
          <p14:tracePt t="64427" x="1320800" y="4754563"/>
          <p14:tracePt t="64586" x="1320800" y="4743450"/>
          <p14:tracePt t="64595" x="1331913" y="4721225"/>
          <p14:tracePt t="64603" x="1343025" y="4697413"/>
          <p14:tracePt t="64609" x="1343025" y="4686300"/>
          <p14:tracePt t="64619" x="1354138" y="4640263"/>
          <p14:tracePt t="64625" x="1354138" y="4606925"/>
          <p14:tracePt t="64637" x="1365250" y="4565650"/>
          <p14:tracePt t="64641" x="1365250" y="4543425"/>
          <p14:tracePt t="64649" x="1365250" y="4521200"/>
          <p14:tracePt t="64657" x="1365250" y="4486275"/>
          <p14:tracePt t="64664" x="1382713" y="4475163"/>
          <p14:tracePt t="64673" x="1382713" y="4451350"/>
          <p14:tracePt t="64681" x="1382713" y="4440238"/>
          <p14:tracePt t="64688" x="1382713" y="4429125"/>
          <p14:tracePt t="64696" x="1382713" y="4411663"/>
          <p14:tracePt t="64712" x="1382713" y="4400550"/>
          <p14:tracePt t="64728" x="1382713" y="4389438"/>
          <p14:tracePt t="64775" x="1393825" y="4389438"/>
          <p14:tracePt t="64815" x="1393825" y="4400550"/>
          <p14:tracePt t="64823" x="1406525" y="4411663"/>
          <p14:tracePt t="64831" x="1406525" y="4429125"/>
          <p14:tracePt t="64839" x="1406525" y="4440238"/>
          <p14:tracePt t="64855" x="1406525" y="4451350"/>
          <p14:tracePt t="64863" x="1417638" y="4464050"/>
          <p14:tracePt t="64871" x="1417638" y="4475163"/>
          <p14:tracePt t="64879" x="1417638" y="4486275"/>
          <p14:tracePt t="64886" x="1417638" y="4508500"/>
          <p14:tracePt t="64895" x="1417638" y="4521200"/>
          <p14:tracePt t="64904" x="1417638" y="4543425"/>
          <p14:tracePt t="64911" x="1417638" y="4565650"/>
          <p14:tracePt t="64918" x="1417638" y="4606925"/>
          <p14:tracePt t="64926" x="1417638" y="4618038"/>
          <p14:tracePt t="64937" x="1417638" y="4640263"/>
          <p14:tracePt t="64942" x="1417638" y="4675188"/>
          <p14:tracePt t="64951" x="1417638" y="4697413"/>
          <p14:tracePt t="64958" x="1417638" y="4721225"/>
          <p14:tracePt t="64966" x="1417638" y="4732338"/>
          <p14:tracePt t="64974" x="1417638" y="4754563"/>
          <p14:tracePt t="64981" x="1417638" y="4765675"/>
          <p14:tracePt t="65005" x="1417638" y="4778375"/>
          <p14:tracePt t="65077" x="1417638" y="4765675"/>
          <p14:tracePt t="65085" x="1417638" y="4743450"/>
          <p14:tracePt t="65092" x="1417638" y="4708525"/>
          <p14:tracePt t="65103" x="1417638" y="4675188"/>
          <p14:tracePt t="65108" x="1417638" y="4640263"/>
          <p14:tracePt t="65117" x="1417638" y="4606925"/>
          <p14:tracePt t="65124" x="1428750" y="4543425"/>
          <p14:tracePt t="65132" x="1428750" y="4497388"/>
          <p14:tracePt t="65140" x="1439863" y="4475163"/>
          <p14:tracePt t="65148" x="1439863" y="4440238"/>
          <p14:tracePt t="65156" x="1450975" y="4400550"/>
          <p14:tracePt t="65163" x="1450975" y="4365625"/>
          <p14:tracePt t="65172" x="1463675" y="4343400"/>
          <p14:tracePt t="65179" x="1463675" y="4332288"/>
          <p14:tracePt t="65187" x="1474788" y="4308475"/>
          <p14:tracePt t="65195" x="1474788" y="4297363"/>
          <p14:tracePt t="65204" x="1474788" y="4286250"/>
          <p14:tracePt t="65212" x="1485900" y="4286250"/>
          <p14:tracePt t="65227" x="1485900" y="4275138"/>
          <p14:tracePt t="65282" x="1497013" y="4275138"/>
          <p14:tracePt t="65330" x="1497013" y="4286250"/>
          <p14:tracePt t="65338" x="1497013" y="4308475"/>
          <p14:tracePt t="65346" x="1497013" y="4332288"/>
          <p14:tracePt t="65354" x="1497013" y="4365625"/>
          <p14:tracePt t="65362" x="1497013" y="4389438"/>
          <p14:tracePt t="65369" x="1497013" y="4411663"/>
          <p14:tracePt t="65378" x="1497013" y="4475163"/>
          <p14:tracePt t="65387" x="1497013" y="4508500"/>
          <p14:tracePt t="65393" x="1497013" y="4543425"/>
          <p14:tracePt t="65401" x="1497013" y="4578350"/>
          <p14:tracePt t="65409" x="1497013" y="4618038"/>
          <p14:tracePt t="65420" x="1497013" y="4640263"/>
          <p14:tracePt t="65425" x="1497013" y="4664075"/>
          <p14:tracePt t="65434" x="1497013" y="4675188"/>
          <p14:tracePt t="65441" x="1497013" y="4686300"/>
          <p14:tracePt t="65449" x="1497013" y="4697413"/>
          <p14:tracePt t="65464" x="1497013" y="4708525"/>
          <p14:tracePt t="65552" x="1497013" y="4697413"/>
          <p14:tracePt t="65559" x="1497013" y="4675188"/>
          <p14:tracePt t="65568" x="1497013" y="4651375"/>
          <p14:tracePt t="65575" x="1497013" y="4640263"/>
          <p14:tracePt t="65587" x="1497013" y="4589463"/>
          <p14:tracePt t="65592" x="1497013" y="4578350"/>
          <p14:tracePt t="65601" x="1497013" y="4543425"/>
          <p14:tracePt t="65607" x="1497013" y="4521200"/>
          <p14:tracePt t="65615" x="1497013" y="4497388"/>
          <p14:tracePt t="65623" x="1497013" y="4475163"/>
          <p14:tracePt t="65631" x="1497013" y="4451350"/>
          <p14:tracePt t="65639" x="1508125" y="4440238"/>
          <p14:tracePt t="65647" x="1508125" y="4411663"/>
          <p14:tracePt t="65655" x="1508125" y="4389438"/>
          <p14:tracePt t="65663" x="1508125" y="4378325"/>
          <p14:tracePt t="65671" x="1508125" y="4365625"/>
          <p14:tracePt t="65679" x="1508125" y="4354513"/>
          <p14:tracePt t="65687" x="1508125" y="4343400"/>
          <p14:tracePt t="65702" x="1508125" y="4332288"/>
          <p14:tracePt t="65773" x="1508125" y="4343400"/>
          <p14:tracePt t="65781" x="1508125" y="4354513"/>
          <p14:tracePt t="65789" x="1508125" y="4378325"/>
          <p14:tracePt t="65797" x="1508125" y="4400550"/>
          <p14:tracePt t="65805" x="1508125" y="4440238"/>
          <p14:tracePt t="65813" x="1508125" y="4451350"/>
          <p14:tracePt t="65821" x="1508125" y="4486275"/>
          <p14:tracePt t="65829" x="1497013" y="4508500"/>
          <p14:tracePt t="65837" x="1485900" y="4532313"/>
          <p14:tracePt t="65845" x="1474788" y="4554538"/>
          <p14:tracePt t="65852" x="1474788" y="4578350"/>
          <p14:tracePt t="65860" x="1463675" y="4589463"/>
          <p14:tracePt t="65871" x="1463675" y="4606925"/>
          <p14:tracePt t="65876" x="1450975" y="4618038"/>
          <p14:tracePt t="65892" x="1450975" y="4629150"/>
          <p14:tracePt t="65923" x="1450975" y="4640263"/>
          <p14:tracePt t="66225" x="1450975" y="4651375"/>
          <p14:tracePt t="66234" x="1450975" y="4686300"/>
          <p14:tracePt t="66240" x="1450975" y="4708525"/>
          <p14:tracePt t="66249" x="1463675" y="4732338"/>
          <p14:tracePt t="66257" x="1463675" y="4743450"/>
          <p14:tracePt t="66264" x="1474788" y="4765675"/>
          <p14:tracePt t="66272" x="1474788" y="4778375"/>
          <p14:tracePt t="66280" x="1485900" y="4829175"/>
          <p14:tracePt t="66288" x="1497013" y="4864100"/>
          <p14:tracePt t="66296" x="1508125" y="4897438"/>
          <p14:tracePt t="66304" x="1508125" y="4921250"/>
          <p14:tracePt t="66312" x="1508125" y="4954588"/>
          <p14:tracePt t="66321" x="1520825" y="4994275"/>
          <p14:tracePt t="66328" x="1520825" y="5029200"/>
          <p14:tracePt t="66335" x="1531938" y="5040313"/>
          <p14:tracePt t="66344" x="1531938" y="5051425"/>
          <p14:tracePt t="66355" x="1531938" y="5064125"/>
          <p14:tracePt t="66557" x="1520825" y="5064125"/>
          <p14:tracePt t="66573" x="1508125" y="5064125"/>
          <p14:tracePt t="66589" x="1508125" y="5051425"/>
          <p14:tracePt t="66637" x="1497013" y="5051425"/>
          <p14:tracePt t="66669" x="1497013" y="5040313"/>
          <p14:tracePt t="66676" x="1485900" y="5040313"/>
          <p14:tracePt t="66707" x="1474788" y="5040313"/>
          <p14:tracePt t="66731" x="1474788" y="5051425"/>
          <p14:tracePt t="66747" x="1474788" y="5064125"/>
          <p14:tracePt t="66755" x="1474788" y="5075238"/>
          <p14:tracePt t="66763" x="1474788" y="5086350"/>
          <p14:tracePt t="66771" x="1463675" y="5097463"/>
          <p14:tracePt t="66779" x="1463675" y="5108575"/>
          <p14:tracePt t="66787" x="1463675" y="5132388"/>
          <p14:tracePt t="66795" x="1463675" y="5160963"/>
          <p14:tracePt t="66803" x="1463675" y="5183188"/>
          <p14:tracePt t="66811" x="1463675" y="5207000"/>
          <p14:tracePt t="66819" x="1463675" y="5229225"/>
          <p14:tracePt t="66826" x="1463675" y="5240338"/>
          <p14:tracePt t="66837" x="1463675" y="5264150"/>
          <p14:tracePt t="66843" x="1463675" y="5286375"/>
          <p14:tracePt t="66851" x="1450975" y="5308600"/>
          <p14:tracePt t="66858" x="1450975" y="5321300"/>
          <p14:tracePt t="66869" x="1450975" y="5349875"/>
          <p14:tracePt t="66874" x="1450975" y="5372100"/>
          <p14:tracePt t="66882" x="1450975" y="5383213"/>
          <p14:tracePt t="66890" x="1450975" y="5407025"/>
          <p14:tracePt t="66898" x="1450975" y="5429250"/>
          <p14:tracePt t="66906" x="1450975" y="5440363"/>
          <p14:tracePt t="66914" x="1450975" y="5451475"/>
          <p14:tracePt t="66922" x="1450975" y="5475288"/>
          <p14:tracePt t="66930" x="1450975" y="5486400"/>
          <p14:tracePt t="66938" x="1450975" y="5497513"/>
          <p14:tracePt t="66946" x="1450975" y="5514975"/>
          <p14:tracePt t="66963" x="1450975" y="5526088"/>
          <p14:tracePt t="66977" x="1450975" y="5537200"/>
          <p14:tracePt t="66993" x="1450975" y="5549900"/>
          <p14:tracePt t="67001" x="1450975" y="5561013"/>
          <p14:tracePt t="67025" x="1450975" y="5572125"/>
          <p14:tracePt t="67034" x="1450975" y="5583238"/>
          <p14:tracePt t="67056" x="1450975" y="5594350"/>
          <p14:tracePt t="67072" x="1450975" y="5607050"/>
          <p14:tracePt t="67080" x="1463675" y="5618163"/>
          <p14:tracePt t="67088" x="1463675" y="5629275"/>
          <p14:tracePt t="67096" x="1463675" y="5640388"/>
          <p14:tracePt t="67112" x="1463675" y="5651500"/>
          <p14:tracePt t="67120" x="1463675" y="5664200"/>
          <p14:tracePt t="67127" x="1463675" y="5675313"/>
          <p14:tracePt t="67136" x="1463675" y="5703888"/>
          <p14:tracePt t="67143" x="1463675" y="5715000"/>
          <p14:tracePt t="67155" x="1463675" y="5737225"/>
          <p14:tracePt t="67160" x="1463675" y="5761038"/>
          <p14:tracePt t="67168" x="1463675" y="5794375"/>
          <p14:tracePt t="67175" x="1463675" y="5818188"/>
          <p14:tracePt t="67187" x="1463675" y="5840413"/>
          <p14:tracePt t="67191" x="1463675" y="5880100"/>
          <p14:tracePt t="67199" x="1463675" y="5903913"/>
          <p14:tracePt t="67207" x="1463675" y="5937250"/>
          <p14:tracePt t="67215" x="1463675" y="5961063"/>
          <p14:tracePt t="67223" x="1463675" y="5983288"/>
          <p14:tracePt t="67230" x="1463675" y="6007100"/>
          <p14:tracePt t="67238" x="1463675" y="6018213"/>
          <p14:tracePt t="67247" x="1463675" y="6029325"/>
          <p14:tracePt t="67255" x="1463675" y="6040438"/>
          <p14:tracePt t="67263" x="1463675" y="6057900"/>
          <p14:tracePt t="67294" x="1463675" y="6069013"/>
          <p14:tracePt t="67325" x="1463675" y="6057900"/>
          <p14:tracePt t="67335" x="1485900" y="6040438"/>
          <p14:tracePt t="67341" x="1508125" y="6018213"/>
          <p14:tracePt t="67352" x="1543050" y="5983288"/>
          <p14:tracePt t="67357" x="1582738" y="5937250"/>
          <p14:tracePt t="67365" x="1628775" y="5880100"/>
          <p14:tracePt t="67373" x="1731963" y="5794375"/>
          <p14:tracePt t="67381" x="1806575" y="5715000"/>
          <p14:tracePt t="67389" x="1874838" y="5640388"/>
          <p14:tracePt t="67397" x="1960563" y="5561013"/>
          <p14:tracePt t="67405" x="2051050" y="5464175"/>
          <p14:tracePt t="67413" x="2149475" y="5372100"/>
          <p14:tracePt t="67423" x="2182813" y="5308600"/>
          <p14:tracePt t="67430" x="2274888" y="5218113"/>
          <p14:tracePt t="67436" x="2360613" y="5108575"/>
          <p14:tracePt t="67444" x="2428875" y="5029200"/>
          <p14:tracePt t="67454" x="2492375" y="4943475"/>
          <p14:tracePt t="67460" x="2560638" y="4875213"/>
          <p14:tracePt t="67468" x="2617788" y="4806950"/>
          <p14:tracePt t="67476" x="2679700" y="4743450"/>
          <p14:tracePt t="67487" x="2714625" y="4697413"/>
          <p14:tracePt t="67492" x="2736850" y="4675188"/>
          <p14:tracePt t="67501" x="2771775" y="4640263"/>
          <p14:tracePt t="67507" x="2794000" y="4606925"/>
          <p14:tracePt t="67520" x="2817813" y="4565650"/>
          <p14:tracePt t="67524" x="2828925" y="4543425"/>
          <p14:tracePt t="67534" x="2857500" y="4521200"/>
          <p14:tracePt t="67539" x="2868613" y="4497388"/>
          <p14:tracePt t="67553" x="2879725" y="4475163"/>
          <p14:tracePt t="67556" x="2879725" y="4451350"/>
          <p14:tracePt t="67568" x="2892425" y="4451350"/>
          <p14:tracePt t="67571" x="2892425" y="4440238"/>
          <p14:tracePt t="67587" x="2903538" y="4429125"/>
          <p14:tracePt t="67603" x="2903538" y="4411663"/>
          <p14:tracePt t="67611" x="2914650" y="4411663"/>
          <p14:tracePt t="67635" x="2925763" y="4400550"/>
          <p14:tracePt t="67642" x="2936875" y="4400550"/>
          <p14:tracePt t="67654" x="2960688" y="4400550"/>
          <p14:tracePt t="67658" x="2971800" y="4389438"/>
          <p14:tracePt t="67667" x="2994025" y="4378325"/>
          <p14:tracePt t="67674" x="3035300" y="4365625"/>
          <p14:tracePt t="67682" x="3057525" y="4354513"/>
          <p14:tracePt t="67690" x="3092450" y="4332288"/>
          <p14:tracePt t="67698" x="3136900" y="4308475"/>
          <p14:tracePt t="67706" x="3182938" y="4275138"/>
          <p14:tracePt t="67714" x="3235325" y="4235450"/>
          <p14:tracePt t="67722" x="3279775" y="4200525"/>
          <p14:tracePt t="67731" x="3325813" y="4165600"/>
          <p14:tracePt t="67737" x="3360738" y="4132263"/>
          <p14:tracePt t="67745" x="3389313" y="4121150"/>
          <p14:tracePt t="67754" x="3422650" y="4086225"/>
          <p14:tracePt t="67761" x="3446463" y="4075113"/>
          <p14:tracePt t="67769" x="3468688" y="4057650"/>
          <p14:tracePt t="67777" x="3479800" y="4046538"/>
          <p14:tracePt t="67787" x="3492500" y="4035425"/>
          <p14:tracePt t="67793" x="3503613" y="4035425"/>
          <p14:tracePt t="67801" x="3514725" y="4022725"/>
          <p14:tracePt t="67848" x="3514725" y="4035425"/>
          <p14:tracePt t="67856" x="3503613" y="4046538"/>
          <p14:tracePt t="67864" x="3503613" y="4075113"/>
          <p14:tracePt t="67872" x="3492500" y="4108450"/>
          <p14:tracePt t="67880" x="3479800" y="4132263"/>
          <p14:tracePt t="67888" x="3479800" y="4143375"/>
          <p14:tracePt t="67896" x="3468688" y="4165600"/>
          <p14:tracePt t="67903" x="3468688" y="4189413"/>
          <p14:tracePt t="67911" x="3468688" y="4200525"/>
          <p14:tracePt t="67920" x="3468688" y="4211638"/>
          <p14:tracePt t="67927" x="3468688" y="4222750"/>
          <p14:tracePt t="67943" x="3468688" y="4235450"/>
          <p14:tracePt t="67954" x="3468688" y="4251325"/>
          <p14:tracePt t="67970" x="3468688" y="4264025"/>
          <p14:tracePt t="67975" x="3479800" y="4264025"/>
          <p14:tracePt t="67984" x="3492500" y="4275138"/>
          <p14:tracePt t="67991" x="3492500" y="4297363"/>
          <p14:tracePt t="67998" x="3503613" y="4308475"/>
          <p14:tracePt t="68007" x="3514725" y="4321175"/>
          <p14:tracePt t="68014" x="3514725" y="4332288"/>
          <p14:tracePt t="68022" x="3525838" y="4343400"/>
          <p14:tracePt t="68031" x="3536950" y="4343400"/>
          <p14:tracePt t="68038" x="3536950" y="4354513"/>
          <p14:tracePt t="68047" x="3536950" y="4365625"/>
          <p14:tracePt t="68054" x="3549650" y="4365625"/>
          <p14:tracePt t="68062" x="3549650" y="4389438"/>
          <p14:tracePt t="68071" x="3560763" y="4400550"/>
          <p14:tracePt t="68078" x="3560763" y="4429125"/>
          <p14:tracePt t="68086" x="3578225" y="4440238"/>
          <p14:tracePt t="68094" x="3578225" y="4464050"/>
          <p14:tracePt t="68104" x="3589338" y="4486275"/>
          <p14:tracePt t="68110" x="3589338" y="4497388"/>
          <p14:tracePt t="68118" x="3589338" y="4521200"/>
          <p14:tracePt t="68125" x="3589338" y="4543425"/>
          <p14:tracePt t="68137" x="3589338" y="4565650"/>
          <p14:tracePt t="68141" x="3589338" y="4589463"/>
          <p14:tracePt t="68151" x="3589338" y="4629150"/>
          <p14:tracePt t="68157" x="3589338" y="4664075"/>
          <p14:tracePt t="68170" x="3589338" y="4697413"/>
          <p14:tracePt t="68173" x="3578225" y="4732338"/>
          <p14:tracePt t="68184" x="3549650" y="4794250"/>
          <p14:tracePt t="68189" x="3536950" y="4829175"/>
          <p14:tracePt t="68204" x="3525838" y="4886325"/>
          <p14:tracePt t="68206" x="3503613" y="4932363"/>
          <p14:tracePt t="68218" x="3492500" y="4983163"/>
          <p14:tracePt t="68220" x="3479800" y="5018088"/>
          <p14:tracePt t="68235" x="3457575" y="5086350"/>
          <p14:tracePt t="68248" x="3446463" y="5149850"/>
          <p14:tracePt t="68254" x="3435350" y="5172075"/>
          <p14:tracePt t="68264" x="3435350" y="5207000"/>
          <p14:tracePt t="68268" x="3422650" y="5229225"/>
          <p14:tracePt t="68281" x="3422650" y="5251450"/>
          <p14:tracePt t="68288" x="3411538" y="5264150"/>
          <p14:tracePt t="68297" x="3411538" y="5275263"/>
          <p14:tracePt t="68302" x="3411538" y="5297488"/>
          <p14:tracePt t="68314" x="3411538" y="5308600"/>
          <p14:tracePt t="68320" x="3411538" y="5337175"/>
          <p14:tracePt t="68331" x="3411538" y="5360988"/>
          <p14:tracePt t="68332" x="3411538" y="5383213"/>
          <p14:tracePt t="68339" x="3411538" y="5394325"/>
          <p14:tracePt t="68348" x="3411538" y="5407025"/>
          <p14:tracePt t="68355" x="3411538" y="5418138"/>
          <p14:tracePt t="68365" x="3411538" y="5429250"/>
          <p14:tracePt t="68371" x="3411538" y="5440363"/>
          <p14:tracePt t="68381" x="3411538" y="5451475"/>
          <p14:tracePt t="68397" x="3411538" y="5464175"/>
          <p14:tracePt t="68402" x="3411538" y="5475288"/>
          <p14:tracePt t="68414" x="3411538" y="5486400"/>
          <p14:tracePt t="68420" x="3411538" y="5497513"/>
          <p14:tracePt t="68431" x="3411538" y="5514975"/>
          <p14:tracePt t="68435" x="3411538" y="5526088"/>
          <p14:tracePt t="68447" x="3411538" y="5549900"/>
          <p14:tracePt t="68454" x="3411538" y="5561013"/>
          <p14:tracePt t="68464" x="3411538" y="5572125"/>
          <p14:tracePt t="68468" x="3411538" y="5583238"/>
          <p14:tracePt t="68481" x="3411538" y="5594350"/>
          <p14:tracePt t="68486" x="3411538" y="5618163"/>
          <p14:tracePt t="68498" x="3411538" y="5629275"/>
          <p14:tracePt t="68499" x="3411538" y="5640388"/>
          <p14:tracePt t="68506" x="3411538" y="5664200"/>
          <p14:tracePt t="68514" x="3411538" y="5675313"/>
          <p14:tracePt t="68529" x="3411538" y="5692775"/>
          <p14:tracePt t="68545" x="3411538" y="5703888"/>
          <p14:tracePt t="68602" x="3422650" y="5715000"/>
          <p14:tracePt t="69155" x="3446463" y="5715000"/>
          <p14:tracePt t="69163" x="3457575" y="5715000"/>
          <p14:tracePt t="69171" x="3492500" y="5715000"/>
          <p14:tracePt t="69178" x="3536950" y="5703888"/>
          <p14:tracePt t="69187" x="3600450" y="5703888"/>
          <p14:tracePt t="69194" x="3668713" y="5692775"/>
          <p14:tracePt t="69202" x="3725863" y="5692775"/>
          <p14:tracePt t="69210" x="3800475" y="5692775"/>
          <p14:tracePt t="69220" x="3868738" y="5692775"/>
          <p14:tracePt t="69226" x="3943350" y="5692775"/>
          <p14:tracePt t="69234" x="4011613" y="5675313"/>
          <p14:tracePt t="69242" x="4068763" y="5675313"/>
          <p14:tracePt t="69253" x="4121150" y="5664200"/>
          <p14:tracePt t="69258" x="4178300" y="5664200"/>
          <p14:tracePt t="69266" x="4222750" y="5664200"/>
          <p14:tracePt t="69274" x="4268788" y="5664200"/>
          <p14:tracePt t="69282" x="4321175" y="5664200"/>
          <p14:tracePt t="69289" x="4365625" y="5664200"/>
          <p14:tracePt t="69299" x="4378325" y="5664200"/>
          <p14:tracePt t="69306" x="4411663" y="5664200"/>
          <p14:tracePt t="69315" x="4446588" y="5664200"/>
          <p14:tracePt t="69321" x="4486275" y="5651500"/>
          <p14:tracePt t="69332" x="4521200" y="5651500"/>
          <p14:tracePt t="69337" x="4543425" y="5651500"/>
          <p14:tracePt t="69348" x="4554538" y="5651500"/>
          <p14:tracePt t="69353" x="4578350" y="5640388"/>
          <p14:tracePt t="69365" x="4589463" y="5640388"/>
          <p14:tracePt t="69371" x="4600575" y="5640388"/>
          <p14:tracePt t="69381" x="4611688" y="5640388"/>
          <p14:tracePt t="69385" x="4622800" y="5640388"/>
          <p14:tracePt t="69398" x="4635500" y="5640388"/>
          <p14:tracePt t="69408" x="4646613" y="5640388"/>
          <p14:tracePt t="69432" x="4657725" y="5640388"/>
          <p14:tracePt t="69448" x="4657725" y="5629275"/>
          <p14:tracePt t="69456" x="4657725" y="5618163"/>
          <p14:tracePt t="69465" x="4657725" y="5607050"/>
          <p14:tracePt t="69472" x="4657725" y="5583238"/>
          <p14:tracePt t="69479" x="4646613" y="5561013"/>
          <p14:tracePt t="69487" x="4635500" y="5537200"/>
          <p14:tracePt t="69495" x="4611688" y="5514975"/>
          <p14:tracePt t="69504" x="4578350" y="5475288"/>
          <p14:tracePt t="69511" x="4543425" y="5440363"/>
          <p14:tracePt t="69519" x="4486275" y="5394325"/>
          <p14:tracePt t="69527" x="4422775" y="5360988"/>
          <p14:tracePt t="69537" x="4365625" y="5308600"/>
          <p14:tracePt t="69543" x="4308475" y="5251450"/>
          <p14:tracePt t="69551" x="4246563" y="5218113"/>
          <p14:tracePt t="69559" x="4222750" y="5194300"/>
          <p14:tracePt t="69568" x="4178300" y="5160963"/>
          <p14:tracePt t="69582" x="4132263" y="5132388"/>
          <p14:tracePt t="69587" x="4092575" y="5108575"/>
          <p14:tracePt t="69595" x="4068763" y="5097463"/>
          <p14:tracePt t="69602" x="4057650" y="5086350"/>
          <p14:tracePt t="69606" x="4046538" y="5075238"/>
          <p14:tracePt t="69616" x="4035425" y="5075238"/>
          <p14:tracePt t="69630" x="4022725" y="5064125"/>
          <p14:tracePt t="69638" x="4022725" y="5051425"/>
          <p14:tracePt t="69646" x="4022725" y="5029200"/>
          <p14:tracePt t="69654" x="4022725" y="5006975"/>
          <p14:tracePt t="69662" x="4046538" y="4972050"/>
          <p14:tracePt t="69670" x="4068763" y="4943475"/>
          <p14:tracePt t="69678" x="4103688" y="4908550"/>
          <p14:tracePt t="69687" x="4143375" y="4864100"/>
          <p14:tracePt t="69693" x="4165600" y="4818063"/>
          <p14:tracePt t="69701" x="4211638" y="4765675"/>
          <p14:tracePt t="69709" x="4246563" y="4732338"/>
          <p14:tracePt t="69721" x="4292600" y="4686300"/>
          <p14:tracePt t="69725" x="4354513" y="4651375"/>
          <p14:tracePt t="69734" x="4400550" y="4629150"/>
          <p14:tracePt t="69741" x="4457700" y="4589463"/>
          <p14:tracePt t="69749" x="4508500" y="4578350"/>
          <p14:tracePt t="69757" x="4565650" y="4554538"/>
          <p14:tracePt t="69765" x="4622800" y="4554538"/>
          <p14:tracePt t="69772" x="4697413" y="4554538"/>
          <p14:tracePt t="69786" x="4778375" y="4554538"/>
          <p14:tracePt t="69789" x="4851400" y="4554538"/>
          <p14:tracePt t="69799" x="4932363" y="4554538"/>
          <p14:tracePt t="69804" x="4989513" y="4578350"/>
          <p14:tracePt t="69815" x="5086350" y="4618038"/>
          <p14:tracePt t="69821" x="5154613" y="4651375"/>
          <p14:tracePt t="69832" x="5229225" y="4697413"/>
          <p14:tracePt t="69838" x="5354638" y="4778375"/>
          <p14:tracePt t="69854" x="5521325" y="4943475"/>
          <p14:tracePt t="69860" x="5554663" y="4994275"/>
          <p14:tracePt t="69871" x="5618163" y="5086350"/>
          <p14:tracePt t="69876" x="5675313" y="5172075"/>
          <p14:tracePt t="69885" x="5686425" y="5194300"/>
          <p14:tracePt t="69891" x="5721350" y="5264150"/>
          <p14:tracePt t="69904" x="5743575" y="5308600"/>
          <p14:tracePt t="69907" x="5754688" y="5349875"/>
          <p14:tracePt t="69918" x="5754688" y="5418138"/>
          <p14:tracePt t="69923" x="5754688" y="5451475"/>
          <p14:tracePt t="69937" x="5754688" y="5475288"/>
          <p14:tracePt t="69939" x="5708650" y="5549900"/>
          <p14:tracePt t="69951" x="5651500" y="5594350"/>
          <p14:tracePt t="69955" x="5565775" y="5651500"/>
          <p14:tracePt t="69970" x="5521325" y="5675313"/>
          <p14:tracePt t="69971" x="5365750" y="5772150"/>
          <p14:tracePt t="69978" x="5251450" y="5818188"/>
          <p14:tracePt t="69986" x="5121275" y="5868988"/>
          <p14:tracePt t="69994" x="4978400" y="5903913"/>
          <p14:tracePt t="70004" x="4822825" y="5926138"/>
          <p14:tracePt t="70010" x="4675188" y="5937250"/>
          <p14:tracePt t="70018" x="4508500" y="5949950"/>
          <p14:tracePt t="70026" x="4354513" y="5949950"/>
          <p14:tracePt t="70037" x="4222750" y="5937250"/>
          <p14:tracePt t="70042" x="4092575" y="5892800"/>
          <p14:tracePt t="70051" x="4046538" y="5840413"/>
          <p14:tracePt t="70058" x="3965575" y="5783263"/>
          <p14:tracePt t="70070" x="3892550" y="5726113"/>
          <p14:tracePt t="70074" x="3868738" y="5703888"/>
          <p14:tracePt t="70084" x="3835400" y="5664200"/>
          <p14:tracePt t="70089" x="3811588" y="5618163"/>
          <p14:tracePt t="70102" x="3800475" y="5594350"/>
          <p14:tracePt t="70116" x="3789363" y="5514975"/>
          <p14:tracePt t="70122" x="3800475" y="5475288"/>
          <p14:tracePt t="70134" x="3822700" y="5440363"/>
          <p14:tracePt t="70137" x="3857625" y="5407025"/>
          <p14:tracePt t="70149" x="3903663" y="5360988"/>
          <p14:tracePt t="70155" x="3965575" y="5308600"/>
          <p14:tracePt t="70166" x="4022725" y="5264150"/>
          <p14:tracePt t="70169" x="4079875" y="5229225"/>
          <p14:tracePt t="70182" x="4143375" y="5207000"/>
          <p14:tracePt t="70188" x="4211638" y="5194300"/>
          <p14:tracePt t="70199" x="4279900" y="5194300"/>
          <p14:tracePt t="70202" x="4354513" y="5194300"/>
          <p14:tracePt t="70216" x="4422775" y="5194300"/>
          <p14:tracePt t="70220" x="4497388" y="5229225"/>
          <p14:tracePt t="70224" x="4543425" y="5264150"/>
          <p14:tracePt t="70234" x="4565650" y="5275263"/>
          <p14:tracePt t="70240" x="4600575" y="5297488"/>
          <p14:tracePt t="70253" x="4622800" y="5321300"/>
          <p14:tracePt t="70256" x="4635500" y="5337175"/>
          <p14:tracePt t="70271" x="4635500" y="5349875"/>
          <p14:tracePt t="72313" x="4635500" y="5337175"/>
          <p14:tracePt t="72321" x="4635500" y="5308600"/>
          <p14:tracePt t="72329" x="4622800" y="5297488"/>
          <p14:tracePt t="72338" x="4611688" y="5286375"/>
          <p14:tracePt t="72344" x="4600575" y="5275263"/>
          <p14:tracePt t="72353" x="4589463" y="5275263"/>
          <p14:tracePt t="72360" x="4578350" y="5264150"/>
          <p14:tracePt t="72371" x="4554538" y="5264150"/>
          <p14:tracePt t="72376" x="4532313" y="5264150"/>
          <p14:tracePt t="72385" x="4521200" y="5264150"/>
          <p14:tracePt t="72392" x="4497388" y="5264150"/>
          <p14:tracePt t="72404" x="4446588" y="5264150"/>
          <p14:tracePt t="72408" x="4411663" y="5264150"/>
          <p14:tracePt t="72418" x="4378325" y="5251450"/>
          <p14:tracePt t="72424" x="4308475" y="5207000"/>
          <p14:tracePt t="72432" x="4257675" y="5160963"/>
          <p14:tracePt t="72440" x="4211638" y="5121275"/>
          <p14:tracePt t="72448" x="4154488" y="5051425"/>
          <p14:tracePt t="72455" x="4092575" y="4983163"/>
          <p14:tracePt t="72463" x="4035425" y="4908550"/>
          <p14:tracePt t="72472" x="3989388" y="4851400"/>
          <p14:tracePt t="72479" x="3925888" y="4794250"/>
          <p14:tracePt t="72487" x="3903663" y="4754563"/>
          <p14:tracePt t="72495" x="3846513" y="4697413"/>
          <p14:tracePt t="72506" x="3822700" y="4675188"/>
          <p14:tracePt t="72511" x="3765550" y="4618038"/>
          <p14:tracePt t="72519" x="3725863" y="4578350"/>
          <p14:tracePt t="72527" x="3703638" y="4554538"/>
          <p14:tracePt t="72538" x="3679825" y="4543425"/>
          <p14:tracePt t="72543" x="3635375" y="4508500"/>
          <p14:tracePt t="72552" x="3622675" y="4497388"/>
          <p14:tracePt t="72558" x="3589338" y="4486275"/>
          <p14:tracePt t="72571" x="3578225" y="4475163"/>
          <p14:tracePt t="72575" x="3536950" y="4475163"/>
          <p14:tracePt t="72586" x="3514725" y="4464050"/>
          <p14:tracePt t="72590" x="3479800" y="4464050"/>
          <p14:tracePt t="72606" x="3468688" y="4464050"/>
          <p14:tracePt t="72606" x="3435350" y="4464050"/>
          <p14:tracePt t="72614" x="3411538" y="4486275"/>
          <p14:tracePt t="72622" x="3389313" y="4508500"/>
          <p14:tracePt t="72630" x="3360738" y="4543425"/>
          <p14:tracePt t="72638" x="3349625" y="4565650"/>
          <p14:tracePt t="72646" x="3336925" y="4606925"/>
          <p14:tracePt t="72654" x="3325813" y="4618038"/>
          <p14:tracePt t="72661" x="3314700" y="4640263"/>
          <p14:tracePt t="72672" x="3292475" y="4664075"/>
          <p14:tracePt t="72678" x="3279775" y="4664075"/>
          <p14:tracePt t="72686" x="3257550" y="4675188"/>
          <p14:tracePt t="72693" x="3246438" y="4675188"/>
          <p14:tracePt t="72705" x="3235325" y="4675188"/>
          <p14:tracePt t="72709" x="3211513" y="4675188"/>
          <p14:tracePt t="72719" x="3182938" y="4664075"/>
          <p14:tracePt t="72725" x="3160713" y="4651375"/>
          <p14:tracePt t="72738" x="3136900" y="4651375"/>
          <p14:tracePt t="72743" x="3114675" y="4640263"/>
          <p14:tracePt t="72753" x="3103563" y="4640263"/>
          <p14:tracePt t="72757" x="3068638" y="4629150"/>
          <p14:tracePt t="72774" x="3035300" y="4629150"/>
          <p14:tracePt t="72776" x="3006725" y="4629150"/>
          <p14:tracePt t="72789" x="2971800" y="4629150"/>
          <p14:tracePt t="72789" x="2925763" y="4629150"/>
          <p14:tracePt t="72796" x="2892425" y="4629150"/>
          <p14:tracePt t="72805" x="2828925" y="4640263"/>
          <p14:tracePt t="72812" x="2782888" y="4651375"/>
          <p14:tracePt t="72820" x="2760663" y="4664075"/>
          <p14:tracePt t="72828" x="2714625" y="4675188"/>
          <p14:tracePt t="72838" x="2679700" y="4686300"/>
          <p14:tracePt t="72844" x="2640013" y="4697413"/>
          <p14:tracePt t="72852" x="2617788" y="4708525"/>
          <p14:tracePt t="72859" x="2606675" y="4721225"/>
          <p14:tracePt t="73034" x="2593975" y="4721225"/>
          <p14:tracePt t="73042" x="2536825" y="4708525"/>
          <p14:tracePt t="73049" x="2463800" y="4697413"/>
          <p14:tracePt t="73058" x="2393950" y="4686300"/>
          <p14:tracePt t="73065" x="2325688" y="4664075"/>
          <p14:tracePt t="73073" x="2228850" y="4651375"/>
          <p14:tracePt t="73081" x="2085975" y="4618038"/>
          <p14:tracePt t="73089" x="2017713" y="4606925"/>
          <p14:tracePt t="73097" x="1885950" y="4554538"/>
          <p14:tracePt t="73105" x="1806575" y="4521200"/>
          <p14:tracePt t="73113" x="1771650" y="4508500"/>
          <p14:tracePt t="73121" x="1697038" y="4486275"/>
          <p14:tracePt t="73129" x="1663700" y="4475163"/>
          <p14:tracePt t="73137" x="1628775" y="4451350"/>
          <p14:tracePt t="73144" x="1617663" y="4451350"/>
          <p14:tracePt t="73154" x="1606550" y="4440238"/>
          <p14:tracePt t="73216" x="1606550" y="4451350"/>
          <p14:tracePt t="73224" x="1606550" y="4464050"/>
          <p14:tracePt t="73231" x="1606550" y="4497388"/>
          <p14:tracePt t="73240" x="1606550" y="4554538"/>
          <p14:tracePt t="73247" x="1606550" y="4618038"/>
          <p14:tracePt t="73256" x="1606550" y="4697413"/>
          <p14:tracePt t="73263" x="1606550" y="4765675"/>
          <p14:tracePt t="73271" x="1606550" y="4864100"/>
          <p14:tracePt t="73279" x="1606550" y="4897438"/>
          <p14:tracePt t="73288" x="1606550" y="4954588"/>
          <p14:tracePt t="73295" x="1606550" y="5006975"/>
          <p14:tracePt t="73303" x="1606550" y="5051425"/>
          <p14:tracePt t="73311" x="1606550" y="5121275"/>
          <p14:tracePt t="73319" x="1606550" y="5172075"/>
          <p14:tracePt t="73326" x="1617663" y="5207000"/>
          <p14:tracePt t="73338" x="1617663" y="5264150"/>
          <p14:tracePt t="73343" x="1628775" y="5321300"/>
          <p14:tracePt t="73352" x="1639888" y="5383213"/>
          <p14:tracePt t="73358" x="1651000" y="5440363"/>
          <p14:tracePt t="73371" x="1663700" y="5514975"/>
          <p14:tracePt t="73374" x="1674813" y="5561013"/>
          <p14:tracePt t="73386" x="1674813" y="5583238"/>
          <p14:tracePt t="73390" x="1685925" y="5664200"/>
          <p14:tracePt t="73404" x="1697038" y="5715000"/>
          <p14:tracePt t="73407" x="1697038" y="5749925"/>
          <p14:tracePt t="73418" x="1708150" y="5807075"/>
          <p14:tracePt t="73422" x="1708150" y="5840413"/>
          <p14:tracePt t="73437" x="1720850" y="5903913"/>
          <p14:tracePt t="73438" x="1749425" y="5949950"/>
          <p14:tracePt t="73445" x="1771650" y="5994400"/>
          <p14:tracePt t="73453" x="1782763" y="6057900"/>
          <p14:tracePt t="73461" x="1828800" y="6115050"/>
          <p14:tracePt t="73471" x="1863725" y="6161088"/>
          <p14:tracePt t="73477" x="1908175" y="6207125"/>
          <p14:tracePt t="73486" x="1925638" y="6235700"/>
          <p14:tracePt t="73493" x="1971675" y="6257925"/>
          <p14:tracePt t="73505" x="1993900" y="6280150"/>
          <p14:tracePt t="73509" x="2017713" y="6303963"/>
          <p14:tracePt t="73519" x="2039938" y="6315075"/>
          <p14:tracePt t="73525" x="2074863" y="6315075"/>
          <p14:tracePt t="73537" x="2114550" y="6326188"/>
          <p14:tracePt t="73541" x="2149475" y="6326188"/>
          <p14:tracePt t="73552" x="2182813" y="6326188"/>
          <p14:tracePt t="73556" x="2251075" y="6280150"/>
          <p14:tracePt t="73571" x="2292350" y="6246813"/>
          <p14:tracePt t="73576" x="2382838" y="6172200"/>
          <p14:tracePt t="73588" x="2451100" y="6092825"/>
          <p14:tracePt t="73590" x="2525713" y="5972175"/>
          <p14:tracePt t="73597" x="2593975" y="5840413"/>
          <p14:tracePt t="73604" x="2679700" y="5692775"/>
          <p14:tracePt t="73612" x="2749550" y="5549900"/>
          <p14:tracePt t="73621" x="2817813" y="5407025"/>
          <p14:tracePt t="73628" x="2903538" y="5275263"/>
          <p14:tracePt t="73637" x="2936875" y="5229225"/>
          <p14:tracePt t="73643" x="3006725" y="5108575"/>
          <p14:tracePt t="73654" x="3068638" y="5018088"/>
          <p14:tracePt t="73659" x="3125788" y="4932363"/>
          <p14:tracePt t="73669" x="3171825" y="4875213"/>
          <p14:tracePt t="73675" x="3235325" y="4818063"/>
          <p14:tracePt t="73688" x="3246438" y="4794250"/>
          <p14:tracePt t="73691" x="3279775" y="4754563"/>
          <p14:tracePt t="73702" x="3314700" y="4708525"/>
          <p14:tracePt t="73707" x="3336925" y="4686300"/>
          <p14:tracePt t="73721" x="3360738" y="4675188"/>
          <p14:tracePt t="73724" x="3389313" y="4651375"/>
          <p14:tracePt t="73735" x="3400425" y="4640263"/>
          <p14:tracePt t="73738" x="3422650" y="4629150"/>
          <p14:tracePt t="73755" x="3435350" y="4618038"/>
          <p14:tracePt t="73755" x="3457575" y="4606925"/>
          <p14:tracePt t="73762" x="3479800" y="4589463"/>
          <p14:tracePt t="73770" x="3492500" y="4589463"/>
          <p14:tracePt t="73778" x="3514725" y="4578350"/>
          <p14:tracePt t="73788" x="3536950" y="4578350"/>
          <p14:tracePt t="73794" x="3549650" y="4565650"/>
          <p14:tracePt t="73802" x="3578225" y="4565650"/>
          <p14:tracePt t="73810" x="3589338" y="4565650"/>
          <p14:tracePt t="73821" x="3600450" y="4554538"/>
          <p14:tracePt t="73826" x="3622675" y="4554538"/>
          <p14:tracePt t="73835" x="3635375" y="4554538"/>
          <p14:tracePt t="73844" x="3668713" y="4554538"/>
          <p14:tracePt t="73852" x="3679825" y="4554538"/>
          <p14:tracePt t="73857" x="3714750" y="4554538"/>
          <p14:tracePt t="73872" x="3725863" y="4565650"/>
          <p14:tracePt t="73875" x="3754438" y="4565650"/>
          <p14:tracePt t="73886" x="3778250" y="4578350"/>
          <p14:tracePt t="73889" x="3789363" y="4589463"/>
          <p14:tracePt t="73905" x="3800475" y="4606925"/>
          <p14:tracePt t="73906" x="3822700" y="4606925"/>
          <p14:tracePt t="73913" x="3846513" y="4618038"/>
          <p14:tracePt t="73920" x="3857625" y="4629150"/>
          <p14:tracePt t="73928" x="3868738" y="4629150"/>
          <p14:tracePt t="73938" x="3879850" y="4640263"/>
          <p14:tracePt t="73944" x="3892550" y="4640263"/>
          <p14:tracePt t="73952" x="3903663" y="4640263"/>
          <p14:tracePt t="73960" x="3914775" y="4640263"/>
          <p14:tracePt t="74182" x="3914775" y="4651375"/>
          <p14:tracePt t="74190" x="3925888" y="4697413"/>
          <p14:tracePt t="74198" x="3965575" y="4743450"/>
          <p14:tracePt t="74205" x="4000500" y="4794250"/>
          <p14:tracePt t="74213" x="4035425" y="4851400"/>
          <p14:tracePt t="74222" x="4068763" y="4897438"/>
          <p14:tracePt t="74230" x="4092575" y="4943475"/>
          <p14:tracePt t="74237" x="4132263" y="4983163"/>
          <p14:tracePt t="74245" x="4143375" y="5018088"/>
          <p14:tracePt t="74254" x="4189413" y="5075238"/>
          <p14:tracePt t="74261" x="4222750" y="5121275"/>
          <p14:tracePt t="74269" x="4246563" y="5160963"/>
          <p14:tracePt t="74277" x="4268788" y="5183188"/>
          <p14:tracePt t="74288" x="4279900" y="5207000"/>
          <p14:tracePt t="74293" x="4292600" y="5251450"/>
          <p14:tracePt t="74302" x="4308475" y="5275263"/>
          <p14:tracePt t="74309" x="4321175" y="5297488"/>
          <p14:tracePt t="74321" x="4332288" y="5321300"/>
          <p14:tracePt t="74325" x="4343400" y="5349875"/>
          <p14:tracePt t="74332" x="4343400" y="5372100"/>
          <p14:tracePt t="74340" x="4354513" y="5383213"/>
          <p14:tracePt t="74348" x="4354513" y="5394325"/>
          <p14:tracePt t="74356" x="4365625" y="5407025"/>
          <p14:tracePt t="74372" x="4365625" y="5418138"/>
          <p14:tracePt t="74388" x="4378325" y="5418138"/>
          <p14:tracePt t="74420" x="4389438" y="5418138"/>
          <p14:tracePt t="74452" x="4400550" y="5418138"/>
          <p14:tracePt t="74689" x="4400550" y="5429250"/>
          <p14:tracePt t="74697" x="4446588" y="5464175"/>
          <p14:tracePt t="74705" x="4508500" y="5526088"/>
          <p14:tracePt t="74712" x="4543425" y="5561013"/>
          <p14:tracePt t="74721" x="4600575" y="5607050"/>
          <p14:tracePt t="74728" x="4622800" y="5629275"/>
          <p14:tracePt t="74736" x="4675188" y="5651500"/>
          <p14:tracePt t="74744" x="4697413" y="5675313"/>
          <p14:tracePt t="74755" x="4708525" y="5692775"/>
          <p14:tracePt t="74760" x="4732338" y="5703888"/>
          <p14:tracePt t="74769" x="4754563" y="5715000"/>
          <p14:tracePt t="74792" x="4765675" y="5726113"/>
          <p14:tracePt t="74855" x="4765675" y="573722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8176690" cy="1400530"/>
          </a:xfrm>
        </p:spPr>
        <p:txBody>
          <a:bodyPr/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基礎班</a:t>
            </a:r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: </a:t>
            </a: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請設計</a:t>
            </a:r>
            <a:r>
              <a:rPr kumimoji="1" lang="en-US" altLang="zh-CN" dirty="0">
                <a:latin typeface="PingFang TC" panose="020B0400000000000000" pitchFamily="34" charset="-120"/>
                <a:ea typeface="PingFang TC" panose="020B0400000000000000" pitchFamily="34" charset="-120"/>
              </a:rPr>
              <a:t>N2</a:t>
            </a:r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Comp</a:t>
            </a: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物件</a:t>
            </a:r>
            <a:b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CN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並符合下列主程式</a:t>
            </a:r>
            <a:endParaRPr kumimoji="1"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74D1F36-C364-CD4E-9EAB-E6A788E42BEC}"/>
              </a:ext>
            </a:extLst>
          </p:cNvPr>
          <p:cNvSpPr txBox="1"/>
          <p:nvPr/>
        </p:nvSpPr>
        <p:spPr>
          <a:xfrm>
            <a:off x="7847541" y="251239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S</a:t>
            </a:r>
            <a:endParaRPr kumimoji="1" lang="zh-TW" altLang="en-US" sz="4000" b="1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EE2676C-DC68-D1F9-DB98-497975FBAC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67" y="1952748"/>
            <a:ext cx="6083798" cy="4690090"/>
          </a:xfrm>
          <a:prstGeom prst="rect">
            <a:avLst/>
          </a:prstGeom>
        </p:spPr>
      </p:pic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0BA07976-004D-E1C8-EBCA-0E6260AB4A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91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296"/>
    </mc:Choice>
    <mc:Fallback xmlns="">
      <p:transition spd="slow" advTm="103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425" x="4675188" y="5737225"/>
          <p14:tracePt t="37432" x="4578350" y="5772150"/>
          <p14:tracePt t="37439" x="4446588" y="5794375"/>
          <p14:tracePt t="37475" x="3725863" y="5949950"/>
          <p14:tracePt t="37476" x="3536950" y="5983288"/>
          <p14:tracePt t="37482" x="3336925" y="6018213"/>
          <p14:tracePt t="37492" x="3114675" y="6069013"/>
          <p14:tracePt t="37498" x="2736850" y="6149975"/>
          <p14:tracePt t="37506" x="2463800" y="6207125"/>
          <p14:tracePt t="37514" x="2136775" y="6315075"/>
          <p14:tracePt t="37525" x="1771650" y="6435725"/>
          <p14:tracePt t="37530" x="1354138" y="6561138"/>
          <p14:tracePt t="37539" x="920750" y="6715125"/>
          <p14:tracePt t="37877" x="0" y="6835775"/>
          <p14:tracePt t="37884" x="131763" y="6715125"/>
          <p14:tracePt t="37908" x="434975" y="6446838"/>
          <p14:tracePt t="37915" x="542925" y="6350000"/>
          <p14:tracePt t="37919" x="635000" y="6269038"/>
          <p14:tracePt t="37926" x="720725" y="6194425"/>
          <p14:tracePt t="37934" x="788988" y="6126163"/>
          <p14:tracePt t="37943" x="850900" y="6080125"/>
          <p14:tracePt t="37950" x="863600" y="6057900"/>
          <p14:tracePt t="37960" x="908050" y="6018213"/>
          <p14:tracePt t="37965" x="931863" y="5983288"/>
          <p14:tracePt t="37979" x="954088" y="5949950"/>
          <p14:tracePt t="37982" x="977900" y="5926138"/>
          <p14:tracePt t="37992" x="1000125" y="5915025"/>
          <p14:tracePt t="37997" x="1017588" y="5903913"/>
          <p14:tracePt t="38210" x="1050925" y="5868988"/>
          <p14:tracePt t="38218" x="1074738" y="5829300"/>
          <p14:tracePt t="38227" x="1108075" y="5794375"/>
          <p14:tracePt t="38234" x="1154113" y="5772150"/>
          <p14:tracePt t="38244" x="1193800" y="5737225"/>
          <p14:tracePt t="38251" x="1285875" y="5651500"/>
          <p14:tracePt t="38259" x="1320800" y="5618163"/>
          <p14:tracePt t="38266" x="1406525" y="5561013"/>
          <p14:tracePt t="38276" x="1463675" y="5497513"/>
          <p14:tracePt t="38282" x="1497013" y="5464175"/>
          <p14:tracePt t="38290" x="1531938" y="5429250"/>
          <p14:tracePt t="38298" x="1571625" y="5407025"/>
          <p14:tracePt t="39976" x="1560513" y="5407025"/>
          <p14:tracePt t="39984" x="1531938" y="5407025"/>
          <p14:tracePt t="39992" x="1508125" y="5407025"/>
          <p14:tracePt t="40000" x="1497013" y="5407025"/>
          <p14:tracePt t="40008" x="1497013" y="5418138"/>
          <p14:tracePt t="40015" x="1485900" y="5418138"/>
          <p14:tracePt t="40023" x="1474788" y="5429250"/>
          <p14:tracePt t="40031" x="1439863" y="5429250"/>
          <p14:tracePt t="40040" x="1428750" y="5429250"/>
          <p14:tracePt t="40047" x="1393825" y="5418138"/>
          <p14:tracePt t="40055" x="1382713" y="5372100"/>
          <p14:tracePt t="40063" x="1343025" y="5297488"/>
          <p14:tracePt t="40074" x="1308100" y="5207000"/>
          <p14:tracePt t="40079" x="1274763" y="5086350"/>
          <p14:tracePt t="40088" x="1217613" y="4972050"/>
          <p14:tracePt t="40095" x="1206500" y="4908550"/>
          <p14:tracePt t="40103" x="1165225" y="4794250"/>
          <p14:tracePt t="40111" x="1154113" y="4754563"/>
          <p14:tracePt t="40124" x="1131888" y="4686300"/>
          <p14:tracePt t="40128" x="1120775" y="4629150"/>
          <p14:tracePt t="40134" x="1108075" y="4578350"/>
          <p14:tracePt t="40144" x="1108075" y="4543425"/>
          <p14:tracePt t="40150" x="1108075" y="4486275"/>
          <p14:tracePt t="40161" x="1108075" y="4451350"/>
          <p14:tracePt t="40166" x="1108075" y="4429125"/>
          <p14:tracePt t="40177" x="1120775" y="4389438"/>
          <p14:tracePt t="40182" x="1154113" y="4343400"/>
          <p14:tracePt t="40195" x="1177925" y="4308475"/>
          <p14:tracePt t="40198" x="1217613" y="4264025"/>
          <p14:tracePt t="40210" x="1250950" y="4211638"/>
          <p14:tracePt t="40214" x="1274763" y="4200525"/>
          <p14:tracePt t="40228" x="1296988" y="4178300"/>
          <p14:tracePt t="40230" x="1331913" y="4154488"/>
          <p14:tracePt t="40244" x="1365250" y="4143375"/>
          <p14:tracePt t="40506" x="1393825" y="4143375"/>
          <p14:tracePt t="40515" x="1417638" y="4143375"/>
          <p14:tracePt t="40524" x="1439863" y="4143375"/>
          <p14:tracePt t="40530" x="1463675" y="4143375"/>
          <p14:tracePt t="40538" x="1508125" y="4143375"/>
          <p14:tracePt t="40546" x="1560513" y="4143375"/>
          <p14:tracePt t="40557" x="1606550" y="4143375"/>
          <p14:tracePt t="40562" x="1651000" y="4143375"/>
          <p14:tracePt t="40571" x="1685925" y="4165600"/>
          <p14:tracePt t="40578" x="1731963" y="4189413"/>
          <p14:tracePt t="40586" x="1771650" y="4211638"/>
          <p14:tracePt t="40595" x="1806575" y="4251325"/>
          <p14:tracePt t="40601" x="1839913" y="4286250"/>
          <p14:tracePt t="40610" x="1851025" y="4308475"/>
          <p14:tracePt t="40617" x="1863725" y="4343400"/>
          <p14:tracePt t="40625" x="1874838" y="4365625"/>
          <p14:tracePt t="40633" x="1874838" y="4389438"/>
          <p14:tracePt t="40641" x="1874838" y="4411663"/>
          <p14:tracePt t="40649" x="1874838" y="4440238"/>
          <p14:tracePt t="40658" x="1874838" y="4464050"/>
          <p14:tracePt t="40665" x="1863725" y="4475163"/>
          <p14:tracePt t="40678" x="1851025" y="4486275"/>
          <p14:tracePt t="40681" x="1828800" y="4508500"/>
          <p14:tracePt t="40695" x="1806575" y="4521200"/>
          <p14:tracePt t="40697" x="1771650" y="4543425"/>
          <p14:tracePt t="40712" x="1749425" y="4578350"/>
          <p14:tracePt t="40714" x="1720850" y="4606925"/>
          <p14:tracePt t="40728" x="1697038" y="4618038"/>
          <p14:tracePt t="40729" x="1651000" y="4664075"/>
          <p14:tracePt t="40740" x="1628775" y="4675188"/>
          <p14:tracePt t="40745" x="1582738" y="4697413"/>
          <p14:tracePt t="40752" x="1571625" y="4697413"/>
          <p14:tracePt t="40761" x="1531938" y="4708525"/>
          <p14:tracePt t="40768" x="1508125" y="4721225"/>
          <p14:tracePt t="40778" x="1474788" y="4721225"/>
          <p14:tracePt t="40783" x="1450975" y="4721225"/>
          <p14:tracePt t="40794" x="1428750" y="4721225"/>
          <p14:tracePt t="40799" x="1406525" y="4708525"/>
          <p14:tracePt t="40811" x="1382713" y="4708525"/>
          <p14:tracePt t="40815" x="1354138" y="4686300"/>
          <p14:tracePt t="40828" x="1331913" y="4675188"/>
          <p14:tracePt t="40831" x="1296988" y="4664075"/>
          <p14:tracePt t="40845" x="1274763" y="4640263"/>
          <p14:tracePt t="40847" x="1250950" y="4618038"/>
          <p14:tracePt t="40861" x="1228725" y="4589463"/>
          <p14:tracePt t="40863" x="1217613" y="4554538"/>
          <p14:tracePt t="40878" x="1193800" y="4521200"/>
          <p14:tracePt t="40880" x="1193800" y="4508500"/>
          <p14:tracePt t="40895" x="1177925" y="4475163"/>
          <p14:tracePt t="40895" x="1177925" y="4451350"/>
          <p14:tracePt t="41322" x="1177925" y="4440238"/>
          <p14:tracePt t="41330" x="1177925" y="4429125"/>
          <p14:tracePt t="41338" x="1177925" y="4400550"/>
          <p14:tracePt t="41346" x="1177925" y="4378325"/>
          <p14:tracePt t="41358" x="1177925" y="4343400"/>
          <p14:tracePt t="41362" x="1177925" y="4321175"/>
          <p14:tracePt t="41371" x="1193800" y="4286250"/>
          <p14:tracePt t="41378" x="1206500" y="4264025"/>
          <p14:tracePt t="41385" x="1228725" y="4222750"/>
          <p14:tracePt t="41395" x="1263650" y="4189413"/>
          <p14:tracePt t="41401" x="1285875" y="4154488"/>
          <p14:tracePt t="41409" x="1320800" y="4121150"/>
          <p14:tracePt t="41417" x="1343025" y="4108450"/>
          <p14:tracePt t="41425" x="1365250" y="4086225"/>
          <p14:tracePt t="41433" x="1406525" y="4057650"/>
          <p14:tracePt t="41441" x="1428750" y="4035425"/>
          <p14:tracePt t="41449" x="1450975" y="4022725"/>
          <p14:tracePt t="41459" x="1463675" y="4022725"/>
          <p14:tracePt t="41465" x="1497013" y="4011613"/>
          <p14:tracePt t="41478" x="1508125" y="4011613"/>
          <p14:tracePt t="41481" x="1531938" y="4011613"/>
          <p14:tracePt t="41496" x="1560513" y="4011613"/>
          <p14:tracePt t="41497" x="1582738" y="4011613"/>
          <p14:tracePt t="41505" x="1593850" y="4011613"/>
          <p14:tracePt t="41512" x="1617663" y="4011613"/>
          <p14:tracePt t="41524" x="1628775" y="4011613"/>
          <p14:tracePt t="41529" x="1651000" y="4011613"/>
          <p14:tracePt t="41536" x="1663700" y="4022725"/>
          <p14:tracePt t="41546" x="1685925" y="4035425"/>
          <p14:tracePt t="41552" x="1685925" y="4057650"/>
          <p14:tracePt t="41562" x="1697038" y="4086225"/>
          <p14:tracePt t="41567" x="1708150" y="4121150"/>
          <p14:tracePt t="41578" x="1708150" y="4154488"/>
          <p14:tracePt t="41583" x="1708150" y="4178300"/>
          <p14:tracePt t="41595" x="1708150" y="4200525"/>
          <p14:tracePt t="41599" x="1708150" y="4235450"/>
          <p14:tracePt t="41612" x="1697038" y="4251325"/>
          <p14:tracePt t="41615" x="1685925" y="4264025"/>
          <p14:tracePt t="41629" x="1674813" y="4264025"/>
          <p14:tracePt t="42066" x="1663700" y="4264025"/>
          <p14:tracePt t="42074" x="1651000" y="4264025"/>
          <p14:tracePt t="42082" x="1639888" y="4264025"/>
          <p14:tracePt t="42090" x="1628775" y="4264025"/>
          <p14:tracePt t="42098" x="1617663" y="4264025"/>
          <p14:tracePt t="42106" x="1606550" y="4251325"/>
          <p14:tracePt t="42114" x="1582738" y="4235450"/>
          <p14:tracePt t="42124" x="1571625" y="4222750"/>
          <p14:tracePt t="42130" x="1543050" y="4211638"/>
          <p14:tracePt t="42138" x="1531938" y="4200525"/>
          <p14:tracePt t="42146" x="1520825" y="4189413"/>
          <p14:tracePt t="42157" x="1508125" y="4178300"/>
          <p14:tracePt t="42169" x="1497013" y="4165600"/>
          <p14:tracePt t="42185" x="1485900" y="4154488"/>
          <p14:tracePt t="42280" x="1474788" y="4154488"/>
          <p14:tracePt t="42288" x="1474788" y="4143375"/>
          <p14:tracePt t="42307" x="1463675" y="4143375"/>
          <p14:tracePt t="42313" x="1463675" y="4132263"/>
          <p14:tracePt t="42321" x="1450975" y="4132263"/>
          <p14:tracePt t="42335" x="1439863" y="4121150"/>
          <p14:tracePt t="42344" x="1439863" y="4108450"/>
          <p14:tracePt t="42351" x="1428750" y="4108450"/>
          <p14:tracePt t="42367" x="1417638" y="4097338"/>
          <p14:tracePt t="42494" x="1406525" y="4097338"/>
          <p14:tracePt t="42527" x="1393825" y="4097338"/>
          <p14:tracePt t="42549" x="1382713" y="4097338"/>
          <p14:tracePt t="42565" x="1365250" y="4086225"/>
          <p14:tracePt t="42573" x="1354138" y="4086225"/>
          <p14:tracePt t="42590" x="1343025" y="4086225"/>
          <p14:tracePt t="42597" x="1331913" y="4086225"/>
          <p14:tracePt t="42605" x="1320800" y="4086225"/>
          <p14:tracePt t="42613" x="1308100" y="4075113"/>
          <p14:tracePt t="42624" x="1296988" y="4075113"/>
          <p14:tracePt t="42630" x="1285875" y="4075113"/>
          <p14:tracePt t="42638" x="1274763" y="4057650"/>
          <p14:tracePt t="42644" x="1263650" y="4057650"/>
          <p14:tracePt t="42661" x="1250950" y="4057650"/>
          <p14:tracePt t="42676" x="1239838" y="4057650"/>
          <p14:tracePt t="42700" x="1228725" y="4057650"/>
          <p14:tracePt t="42708" x="1217613" y="4057650"/>
          <p14:tracePt t="42724" x="1206500" y="4057650"/>
          <p14:tracePt t="42731" x="1193800" y="4057650"/>
          <p14:tracePt t="42739" x="1177925" y="4057650"/>
          <p14:tracePt t="42747" x="1165225" y="4057650"/>
          <p14:tracePt t="42763" x="1154113" y="4057650"/>
          <p14:tracePt t="42771" x="1143000" y="4057650"/>
          <p14:tracePt t="42780" x="1131888" y="4057650"/>
          <p14:tracePt t="42790" x="1120775" y="4057650"/>
          <p14:tracePt t="42798" x="1096963" y="4057650"/>
          <p14:tracePt t="42806" x="1085850" y="4057650"/>
          <p14:tracePt t="42813" x="1074738" y="4057650"/>
          <p14:tracePt t="42819" x="1050925" y="4075113"/>
          <p14:tracePt t="42830" x="1039813" y="4075113"/>
          <p14:tracePt t="42834" x="1028700" y="4075113"/>
          <p14:tracePt t="42846" x="1017588" y="4086225"/>
          <p14:tracePt t="42850" x="1000125" y="4086225"/>
          <p14:tracePt t="42863" x="989013" y="4086225"/>
          <p14:tracePt t="42882" x="977900" y="4086225"/>
          <p14:tracePt t="42898" x="977900" y="4097338"/>
          <p14:tracePt t="42913" x="965200" y="4097338"/>
          <p14:tracePt t="42930" x="965200" y="4108450"/>
          <p14:tracePt t="42941" x="954088" y="4108450"/>
          <p14:tracePt t="42961" x="942975" y="4121150"/>
          <p14:tracePt t="42993" x="931863" y="4121150"/>
          <p14:tracePt t="43009" x="920750" y="4121150"/>
          <p14:tracePt t="43032" x="908050" y="4121150"/>
          <p14:tracePt t="43041" x="908050" y="4108450"/>
          <p14:tracePt t="43048" x="896938" y="4108450"/>
          <p14:tracePt t="43056" x="896938" y="4097338"/>
          <p14:tracePt t="43066" x="885825" y="4086225"/>
          <p14:tracePt t="43072" x="885825" y="4075113"/>
          <p14:tracePt t="43080" x="874713" y="4057650"/>
          <p14:tracePt t="43091" x="874713" y="4046538"/>
          <p14:tracePt t="43097" x="863600" y="4035425"/>
          <p14:tracePt t="43105" x="863600" y="4022725"/>
          <p14:tracePt t="43113" x="850900" y="4011613"/>
          <p14:tracePt t="43123" x="850900" y="4000500"/>
          <p14:tracePt t="43130" x="850900" y="3989388"/>
          <p14:tracePt t="43135" x="839788" y="3978275"/>
          <p14:tracePt t="43159" x="839788" y="3965575"/>
          <p14:tracePt t="43175" x="839788" y="3954463"/>
          <p14:tracePt t="43191" x="839788" y="3943350"/>
          <p14:tracePt t="43207" x="839788" y="3932238"/>
          <p14:tracePt t="43214" x="839788" y="3921125"/>
          <p14:tracePt t="43224" x="850900" y="3908425"/>
          <p14:tracePt t="43230" x="863600" y="3897313"/>
          <p14:tracePt t="43247" x="874713" y="3886200"/>
          <p14:tracePt t="43257" x="885825" y="3886200"/>
          <p14:tracePt t="43263" x="896938" y="3868738"/>
          <p14:tracePt t="43271" x="908050" y="3868738"/>
          <p14:tracePt t="43278" x="908050" y="3857625"/>
          <p14:tracePt t="43286" x="920750" y="3857625"/>
          <p14:tracePt t="43294" x="931863" y="3857625"/>
          <p14:tracePt t="43302" x="942975" y="3846513"/>
          <p14:tracePt t="43310" x="954088" y="3846513"/>
          <p14:tracePt t="43317" x="965200" y="3835400"/>
          <p14:tracePt t="43326" x="989013" y="3835400"/>
          <p14:tracePt t="43334" x="1000125" y="3822700"/>
          <p14:tracePt t="43347" x="1017588" y="3822700"/>
          <p14:tracePt t="43351" x="1028700" y="3822700"/>
          <p14:tracePt t="43364" x="1050925" y="3822700"/>
          <p14:tracePt t="43366" x="1063625" y="3822700"/>
          <p14:tracePt t="43380" x="1074738" y="3811588"/>
          <p14:tracePt t="43381" x="1096963" y="3811588"/>
          <p14:tracePt t="43389" x="1108075" y="3811588"/>
          <p14:tracePt t="43397" x="1120775" y="3811588"/>
          <p14:tracePt t="43407" x="1131888" y="3811588"/>
          <p14:tracePt t="43414" x="1143000" y="3811588"/>
          <p14:tracePt t="43422" x="1154113" y="3811588"/>
          <p14:tracePt t="43430" x="1165225" y="3811588"/>
          <p14:tracePt t="43440" x="1177925" y="3811588"/>
          <p14:tracePt t="43447" x="1206500" y="3811588"/>
          <p14:tracePt t="43452" x="1217613" y="3811588"/>
          <p14:tracePt t="43463" x="1239838" y="3811588"/>
          <p14:tracePt t="43468" x="1263650" y="3811588"/>
          <p14:tracePt t="43480" x="1285875" y="3811588"/>
          <p14:tracePt t="43484" x="1296988" y="3822700"/>
          <p14:tracePt t="43497" x="1320800" y="3822700"/>
          <p14:tracePt t="43500" x="1343025" y="3835400"/>
          <p14:tracePt t="43513" x="1354138" y="3835400"/>
          <p14:tracePt t="43516" x="1365250" y="3846513"/>
          <p14:tracePt t="43530" x="1382713" y="3857625"/>
          <p14:tracePt t="43532" x="1393825" y="3868738"/>
          <p14:tracePt t="43547" x="1406525" y="3868738"/>
          <p14:tracePt t="43547" x="1406525" y="3886200"/>
          <p14:tracePt t="43555" x="1417638" y="3897313"/>
          <p14:tracePt t="43574" x="1428750" y="3908425"/>
          <p14:tracePt t="43588" x="1428750" y="3921125"/>
          <p14:tracePt t="43595" x="1439863" y="3932238"/>
          <p14:tracePt t="43604" x="1439863" y="3943350"/>
          <p14:tracePt t="43610" x="1439863" y="3954463"/>
          <p14:tracePt t="43618" x="1439863" y="3965575"/>
          <p14:tracePt t="43627" x="1450975" y="3978275"/>
          <p14:tracePt t="43634" x="1450975" y="3989388"/>
          <p14:tracePt t="43642" x="1450975" y="4000500"/>
          <p14:tracePt t="43650" x="1450975" y="4011613"/>
          <p14:tracePt t="43658" x="1450975" y="4022725"/>
          <p14:tracePt t="43666" x="1450975" y="4035425"/>
          <p14:tracePt t="43674" x="1450975" y="4046538"/>
          <p14:tracePt t="43682" x="1439863" y="4046538"/>
          <p14:tracePt t="43691" x="1439863" y="4057650"/>
          <p14:tracePt t="43697" x="1428750" y="4075113"/>
          <p14:tracePt t="43705" x="1417638" y="4075113"/>
          <p14:tracePt t="43714" x="1406525" y="4086225"/>
          <p14:tracePt t="43724" x="1393825" y="4097338"/>
          <p14:tracePt t="43730" x="1382713" y="4121150"/>
          <p14:tracePt t="43738" x="1354138" y="4132263"/>
          <p14:tracePt t="43747" x="1331913" y="4154488"/>
          <p14:tracePt t="43757" x="1296988" y="4165600"/>
          <p14:tracePt t="43764" x="1263650" y="4189413"/>
          <p14:tracePt t="43771" x="1228725" y="4211638"/>
          <p14:tracePt t="43780" x="1193800" y="4222750"/>
          <p14:tracePt t="43790" x="1143000" y="4251325"/>
          <p14:tracePt t="43797" x="1108075" y="4264025"/>
          <p14:tracePt t="43805" x="1063625" y="4275138"/>
          <p14:tracePt t="43814" x="1017588" y="4275138"/>
          <p14:tracePt t="43824" x="977900" y="4275138"/>
          <p14:tracePt t="43825" x="931863" y="4286250"/>
          <p14:tracePt t="43832" x="896938" y="4286250"/>
          <p14:tracePt t="43840" x="863600" y="4286250"/>
          <p14:tracePt t="43848" x="839788" y="4286250"/>
          <p14:tracePt t="43857" x="788988" y="4286250"/>
          <p14:tracePt t="43866" x="765175" y="4286250"/>
          <p14:tracePt t="43874" x="731838" y="4286250"/>
          <p14:tracePt t="43881" x="708025" y="4275138"/>
          <p14:tracePt t="43888" x="685800" y="4264025"/>
          <p14:tracePt t="43897" x="674688" y="4264025"/>
          <p14:tracePt t="43907" x="650875" y="4251325"/>
          <p14:tracePt t="43914" x="650875" y="4235450"/>
          <p14:tracePt t="43922" x="635000" y="4235450"/>
          <p14:tracePt t="43930" x="635000" y="4222750"/>
          <p14:tracePt t="43940" x="622300" y="4211638"/>
          <p14:tracePt t="43947" x="622300" y="4200525"/>
          <p14:tracePt t="43954" x="622300" y="4189413"/>
          <p14:tracePt t="43964" x="622300" y="4178300"/>
          <p14:tracePt t="43974" x="622300" y="4165600"/>
          <p14:tracePt t="43980" x="622300" y="4154488"/>
          <p14:tracePt t="43988" x="622300" y="4132263"/>
          <p14:tracePt t="44007" x="622300" y="4121150"/>
          <p14:tracePt t="44008" x="635000" y="4108450"/>
          <p14:tracePt t="44014" x="635000" y="4086225"/>
          <p14:tracePt t="44022" x="650875" y="4075113"/>
          <p14:tracePt t="44031" x="674688" y="4057650"/>
          <p14:tracePt t="44041" x="685800" y="4046538"/>
          <p14:tracePt t="44047" x="708025" y="4035425"/>
          <p14:tracePt t="44055" x="720725" y="4011613"/>
          <p14:tracePt t="44064" x="742950" y="4000500"/>
          <p14:tracePt t="44074" x="765175" y="3978275"/>
          <p14:tracePt t="44081" x="800100" y="3965575"/>
          <p14:tracePt t="44088" x="811213" y="3954463"/>
          <p14:tracePt t="44097" x="850900" y="3943350"/>
          <p14:tracePt t="44108" x="874713" y="3932238"/>
          <p14:tracePt t="44114" x="908050" y="3921125"/>
          <p14:tracePt t="44121" x="931863" y="3897313"/>
          <p14:tracePt t="44135" x="954088" y="3886200"/>
          <p14:tracePt t="44135" x="989013" y="3868738"/>
          <p14:tracePt t="44142" x="1017588" y="3868738"/>
          <p14:tracePt t="44149" x="1039813" y="3857625"/>
          <p14:tracePt t="44158" x="1074738" y="3846513"/>
          <p14:tracePt t="44165" x="1096963" y="3835400"/>
          <p14:tracePt t="44172" x="1154113" y="3835400"/>
          <p14:tracePt t="44181" x="1193800" y="3822700"/>
          <p14:tracePt t="44191" x="1206500" y="3822700"/>
          <p14:tracePt t="44198" x="1263650" y="3822700"/>
          <p14:tracePt t="44205" x="1296988" y="3822700"/>
          <p14:tracePt t="44214" x="1320800" y="3822700"/>
          <p14:tracePt t="44224" x="1382713" y="3822700"/>
          <p14:tracePt t="44231" x="1393825" y="3811588"/>
          <p14:tracePt t="44238" x="1450975" y="3811588"/>
          <p14:tracePt t="44247" x="1497013" y="3811588"/>
          <p14:tracePt t="44257" x="1531938" y="3811588"/>
          <p14:tracePt t="44264" x="1571625" y="3811588"/>
          <p14:tracePt t="44271" x="1582738" y="3811588"/>
          <p14:tracePt t="44281" x="1617663" y="3811588"/>
          <p14:tracePt t="44291" x="1651000" y="3811588"/>
          <p14:tracePt t="44297" x="1674813" y="3822700"/>
          <p14:tracePt t="44305" x="1697038" y="3835400"/>
          <p14:tracePt t="44314" x="1708150" y="3846513"/>
          <p14:tracePt t="44324" x="1720850" y="3857625"/>
          <p14:tracePt t="44325" x="1731963" y="3857625"/>
          <p14:tracePt t="44332" x="1749425" y="3868738"/>
          <p14:tracePt t="44339" x="1760538" y="3868738"/>
          <p14:tracePt t="44348" x="1760538" y="3886200"/>
          <p14:tracePt t="44371" x="1760538" y="3897313"/>
          <p14:tracePt t="44378" x="1760538" y="3908425"/>
          <p14:tracePt t="44390" x="1760538" y="3921125"/>
          <p14:tracePt t="44395" x="1760538" y="3932238"/>
          <p14:tracePt t="44402" x="1760538" y="3943350"/>
          <p14:tracePt t="44415" x="1760538" y="3954463"/>
          <p14:tracePt t="44418" x="1760538" y="3965575"/>
          <p14:tracePt t="44426" x="1749425" y="3989388"/>
          <p14:tracePt t="44434" x="1731963" y="4000500"/>
          <p14:tracePt t="44442" x="1720850" y="4011613"/>
          <p14:tracePt t="44450" x="1697038" y="4022725"/>
          <p14:tracePt t="44458" x="1685925" y="4035425"/>
          <p14:tracePt t="44466" x="1674813" y="4046538"/>
          <p14:tracePt t="44474" x="1651000" y="4057650"/>
          <p14:tracePt t="44482" x="1639888" y="4075113"/>
          <p14:tracePt t="44489" x="1617663" y="4075113"/>
          <p14:tracePt t="44498" x="1606550" y="4086225"/>
          <p14:tracePt t="44507" x="1582738" y="4097338"/>
          <p14:tracePt t="44514" x="1571625" y="4097338"/>
          <p14:tracePt t="44521" x="1543050" y="4108450"/>
          <p14:tracePt t="44531" x="1520825" y="4108450"/>
          <p14:tracePt t="44541" x="1497013" y="4121150"/>
          <p14:tracePt t="44548" x="1474788" y="4121150"/>
          <p14:tracePt t="44555" x="1450975" y="4121150"/>
          <p14:tracePt t="44564" x="1428750" y="4132263"/>
          <p14:tracePt t="44574" x="1406525" y="4132263"/>
          <p14:tracePt t="44581" x="1365250" y="4132263"/>
          <p14:tracePt t="44588" x="1343025" y="4132263"/>
          <p14:tracePt t="44598" x="1320800" y="4132263"/>
          <p14:tracePt t="44607" x="1296988" y="4121150"/>
          <p14:tracePt t="44614" x="1285875" y="4108450"/>
          <p14:tracePt t="44621" x="1263650" y="4097338"/>
          <p14:tracePt t="44631" x="1239838" y="4086225"/>
          <p14:tracePt t="44640" x="1228725" y="4057650"/>
          <p14:tracePt t="44641" x="1217613" y="4046538"/>
          <p14:tracePt t="44648" x="1206500" y="4035425"/>
          <p14:tracePt t="44656" x="1193800" y="4011613"/>
          <p14:tracePt t="44669" x="1177925" y="4000500"/>
          <p14:tracePt t="44672" x="1177925" y="3989388"/>
          <p14:tracePt t="44681" x="1165225" y="3978275"/>
          <p14:tracePt t="44692" x="1165225" y="3954463"/>
          <p14:tracePt t="44698" x="1165225" y="3943350"/>
          <p14:tracePt t="44705" x="1165225" y="3932238"/>
          <p14:tracePt t="44715" x="1165225" y="3921125"/>
          <p14:tracePt t="44724" x="1165225" y="3908425"/>
          <p14:tracePt t="44738" x="1165225" y="3897313"/>
          <p14:tracePt t="44748" x="1177925" y="3886200"/>
          <p14:tracePt t="44757" x="1193800" y="3868738"/>
          <p14:tracePt t="44764" x="1206500" y="3857625"/>
          <p14:tracePt t="44771" x="1239838" y="3846513"/>
          <p14:tracePt t="44781" x="1250950" y="3846513"/>
          <p14:tracePt t="44790" x="1285875" y="3846513"/>
          <p14:tracePt t="44791" x="1320800" y="3846513"/>
          <p14:tracePt t="44799" x="1354138" y="3846513"/>
          <p14:tracePt t="44806" x="1393825" y="3846513"/>
          <p14:tracePt t="44815" x="1406525" y="3846513"/>
          <p14:tracePt t="44824" x="1439863" y="3846513"/>
          <p14:tracePt t="44831" x="1474788" y="3857625"/>
          <p14:tracePt t="44838" x="1531938" y="3868738"/>
          <p14:tracePt t="44848" x="1543050" y="3886200"/>
          <p14:tracePt t="44858" x="1606550" y="3886200"/>
          <p14:tracePt t="44864" x="1639888" y="3897313"/>
          <p14:tracePt t="44871" x="1674813" y="3897313"/>
          <p14:tracePt t="44881" x="1720850" y="3897313"/>
          <p14:tracePt t="44890" x="1731963" y="3908425"/>
          <p14:tracePt t="44898" x="1771650" y="3908425"/>
          <p14:tracePt t="44904" x="1806575" y="3908425"/>
          <p14:tracePt t="44915" x="1839913" y="3908425"/>
          <p14:tracePt t="44924" x="1863725" y="3921125"/>
          <p14:tracePt t="44931" x="1925638" y="3921125"/>
          <p14:tracePt t="44941" x="1936750" y="3932238"/>
          <p14:tracePt t="44942" x="1971675" y="3954463"/>
          <p14:tracePt t="44949" x="1982788" y="3965575"/>
          <p14:tracePt t="44957" x="1993900" y="3989388"/>
          <p14:tracePt t="44965" x="2006600" y="4000500"/>
          <p14:tracePt t="44974" x="2006600" y="4011613"/>
          <p14:tracePt t="44981" x="2017713" y="4022725"/>
          <p14:tracePt t="45281" x="2028825" y="4022725"/>
          <p14:tracePt t="45289" x="2039938" y="4022725"/>
          <p14:tracePt t="45298" x="2051050" y="4035425"/>
          <p14:tracePt t="45307" x="2051050" y="4046538"/>
          <p14:tracePt t="45322" x="2051050" y="4057650"/>
          <p14:tracePt t="45329" x="2063750" y="4075113"/>
          <p14:tracePt t="45340" x="2063750" y="4086225"/>
          <p14:tracePt t="45345" x="2063750" y="4108450"/>
          <p14:tracePt t="45352" x="2074863" y="4121150"/>
          <p14:tracePt t="45360" x="2074863" y="4132263"/>
          <p14:tracePt t="45368" x="2074863" y="4143375"/>
          <p14:tracePt t="45376" x="2085975" y="4154488"/>
          <p14:tracePt t="45392" x="2085975" y="4165600"/>
          <p14:tracePt t="45416" x="2085975" y="4178300"/>
          <p14:tracePt t="45582" x="2085975" y="4165600"/>
          <p14:tracePt t="45598" x="2097088" y="4154488"/>
          <p14:tracePt t="45614" x="2097088" y="4143375"/>
          <p14:tracePt t="45622" x="2097088" y="4132263"/>
          <p14:tracePt t="45630" x="2114550" y="4121150"/>
          <p14:tracePt t="45640" x="2114550" y="4108450"/>
          <p14:tracePt t="45645" x="2125663" y="4097338"/>
          <p14:tracePt t="45661" x="2136775" y="4086225"/>
          <p14:tracePt t="45685" x="2136775" y="4075113"/>
          <p14:tracePt t="45693" x="2149475" y="4075113"/>
          <p14:tracePt t="46121" x="2136775" y="4075113"/>
          <p14:tracePt t="46128" x="2125663" y="4075113"/>
          <p14:tracePt t="46137" x="2097088" y="4075113"/>
          <p14:tracePt t="46144" x="2085975" y="4075113"/>
          <p14:tracePt t="46152" x="2063750" y="4086225"/>
          <p14:tracePt t="46160" x="2028825" y="4086225"/>
          <p14:tracePt t="46168" x="2006600" y="4097338"/>
          <p14:tracePt t="46176" x="1993900" y="4108450"/>
          <p14:tracePt t="46184" x="1971675" y="4108450"/>
          <p14:tracePt t="46192" x="1949450" y="4121150"/>
          <p14:tracePt t="46200" x="1925638" y="4121150"/>
          <p14:tracePt t="46207" x="1897063" y="4132263"/>
          <p14:tracePt t="46216" x="1851025" y="4143375"/>
          <p14:tracePt t="46224" x="1839913" y="4143375"/>
          <p14:tracePt t="46232" x="1806575" y="4154488"/>
          <p14:tracePt t="46239" x="1793875" y="4165600"/>
          <p14:tracePt t="46247" x="1771650" y="4178300"/>
          <p14:tracePt t="46257" x="1749425" y="4178300"/>
          <p14:tracePt t="46263" x="1720850" y="4189413"/>
          <p14:tracePt t="46275" x="1708150" y="4189413"/>
          <p14:tracePt t="46279" x="1685925" y="4200525"/>
          <p14:tracePt t="46288" x="1674813" y="4200525"/>
          <p14:tracePt t="46295" x="1663700" y="4211638"/>
          <p14:tracePt t="46307" x="1651000" y="4211638"/>
          <p14:tracePt t="46311" x="1639888" y="4211638"/>
          <p14:tracePt t="46321" x="1639888" y="4222750"/>
          <p14:tracePt t="46327" x="1628775" y="4222750"/>
          <p14:tracePt t="46341" x="1617663" y="4222750"/>
          <p14:tracePt t="46343" x="1606550" y="4235450"/>
          <p14:tracePt t="46355" x="1593850" y="4235450"/>
          <p14:tracePt t="46366" x="1582738" y="4235450"/>
          <p14:tracePt t="46383" x="1582738" y="4251325"/>
          <p14:tracePt t="46390" x="1571625" y="4251325"/>
          <p14:tracePt t="46407" x="1560513" y="4264025"/>
          <p14:tracePt t="46422" x="1560513" y="4275138"/>
          <p14:tracePt t="46429" x="1543050" y="4286250"/>
          <p14:tracePt t="46461" x="1543050" y="4297363"/>
          <p14:tracePt t="46469" x="1531938" y="4297363"/>
          <p14:tracePt t="46542" x="1520825" y="4297363"/>
          <p14:tracePt t="46564" x="1508125" y="4297363"/>
          <p14:tracePt t="46580" x="1497013" y="4297363"/>
          <p14:tracePt t="46596" x="1485900" y="4297363"/>
          <p14:tracePt t="46607" x="1474788" y="4297363"/>
          <p14:tracePt t="46612" x="1450975" y="4297363"/>
          <p14:tracePt t="46621" x="1417638" y="4297363"/>
          <p14:tracePt t="46627" x="1406525" y="4297363"/>
          <p14:tracePt t="46635" x="1365250" y="4297363"/>
          <p14:tracePt t="46643" x="1331913" y="4286250"/>
          <p14:tracePt t="46651" x="1308100" y="4275138"/>
          <p14:tracePt t="46659" x="1285875" y="4251325"/>
          <p14:tracePt t="46667" x="1263650" y="4235450"/>
          <p14:tracePt t="46675" x="1239838" y="4211638"/>
          <p14:tracePt t="46683" x="1217613" y="4200525"/>
          <p14:tracePt t="46691" x="1206500" y="4189413"/>
          <p14:tracePt t="46700" x="1193800" y="4178300"/>
          <p14:tracePt t="46707" x="1193800" y="4165600"/>
          <p14:tracePt t="46714" x="1177925" y="4154488"/>
          <p14:tracePt t="46722" x="1177925" y="4143375"/>
          <p14:tracePt t="46730" x="1165225" y="4143375"/>
          <p14:tracePt t="46746" x="1165225" y="4132263"/>
          <p14:tracePt t="46772" x="1165225" y="4121150"/>
          <p14:tracePt t="46786" x="1165225" y="4108450"/>
          <p14:tracePt t="46810" x="1177925" y="4108450"/>
          <p14:tracePt t="46818" x="1193800" y="4097338"/>
          <p14:tracePt t="46825" x="1206500" y="4097338"/>
          <p14:tracePt t="46833" x="1217613" y="4097338"/>
          <p14:tracePt t="46841" x="1228725" y="4097338"/>
          <p14:tracePt t="46850" x="1250950" y="4086225"/>
          <p14:tracePt t="46857" x="1263650" y="4086225"/>
          <p14:tracePt t="46866" x="1285875" y="4086225"/>
          <p14:tracePt t="46874" x="1296988" y="4075113"/>
          <p14:tracePt t="46881" x="1320800" y="4075113"/>
          <p14:tracePt t="46889" x="1331913" y="4057650"/>
          <p14:tracePt t="46897" x="1354138" y="4057650"/>
          <p14:tracePt t="46907" x="1382713" y="4046538"/>
          <p14:tracePt t="46913" x="1393825" y="4046538"/>
          <p14:tracePt t="46921" x="1406525" y="4046538"/>
          <p14:tracePt t="46928" x="1428750" y="4035425"/>
          <p14:tracePt t="46940" x="1450975" y="4035425"/>
          <p14:tracePt t="46944" x="1474788" y="4035425"/>
          <p14:tracePt t="46952" x="1497013" y="4035425"/>
          <p14:tracePt t="46960" x="1531938" y="4035425"/>
          <p14:tracePt t="46968" x="1543050" y="4035425"/>
          <p14:tracePt t="46976" x="1582738" y="4035425"/>
          <p14:tracePt t="46984" x="1617663" y="4035425"/>
          <p14:tracePt t="46991" x="1639888" y="4035425"/>
          <p14:tracePt t="47000" x="1674813" y="4035425"/>
          <p14:tracePt t="47008" x="1697038" y="4035425"/>
          <p14:tracePt t="47016" x="1720850" y="4035425"/>
          <p14:tracePt t="47023" x="1760538" y="4035425"/>
          <p14:tracePt t="47033" x="1782763" y="4035425"/>
          <p14:tracePt t="47041" x="1806575" y="4035425"/>
          <p14:tracePt t="47050" x="1828800" y="4046538"/>
          <p14:tracePt t="47055" x="1851025" y="4046538"/>
          <p14:tracePt t="47066" x="1874838" y="4057650"/>
          <p14:tracePt t="47076" x="1897063" y="4057650"/>
          <p14:tracePt t="47083" x="1908175" y="4075113"/>
          <p14:tracePt t="47088" x="1936750" y="4086225"/>
          <p14:tracePt t="47100" x="1949450" y="4086225"/>
          <p14:tracePt t="47108" x="1960563" y="4097338"/>
          <p14:tracePt t="47117" x="1971675" y="4108450"/>
          <p14:tracePt t="47125" x="1982788" y="4108450"/>
          <p14:tracePt t="47140" x="1993900" y="4121150"/>
          <p14:tracePt t="47158" x="1993900" y="4132263"/>
          <p14:tracePt t="47181" x="1993900" y="4143375"/>
          <p14:tracePt t="47189" x="1971675" y="4154488"/>
          <p14:tracePt t="47197" x="1949450" y="4165600"/>
          <p14:tracePt t="47207" x="1908175" y="4178300"/>
          <p14:tracePt t="47213" x="1874838" y="4189413"/>
          <p14:tracePt t="47221" x="1839913" y="4200525"/>
          <p14:tracePt t="47229" x="1806575" y="4200525"/>
          <p14:tracePt t="47241" x="1760538" y="4211638"/>
          <p14:tracePt t="47245" x="1708150" y="4222750"/>
          <p14:tracePt t="47254" x="1674813" y="4222750"/>
          <p14:tracePt t="47261" x="1651000" y="4235450"/>
          <p14:tracePt t="47269" x="1617663" y="4235450"/>
          <p14:tracePt t="47277" x="1582738" y="4251325"/>
          <p14:tracePt t="47285" x="1560513" y="4251325"/>
          <p14:tracePt t="47293" x="1531938" y="4251325"/>
          <p14:tracePt t="47300" x="1508125" y="4264025"/>
          <p14:tracePt t="47308" x="1497013" y="4264025"/>
          <p14:tracePt t="47317" x="1485900" y="4264025"/>
          <p14:tracePt t="47333" x="1474788" y="4264025"/>
          <p14:tracePt t="47341" x="1463675" y="4264025"/>
          <p14:tracePt t="47373" x="1450975" y="4264025"/>
          <p14:tracePt t="47474" x="1450975" y="4275138"/>
          <p14:tracePt t="47815" x="1463675" y="4275138"/>
          <p14:tracePt t="47823" x="1474788" y="4297363"/>
          <p14:tracePt t="47831" x="1497013" y="4308475"/>
          <p14:tracePt t="47840" x="1531938" y="4343400"/>
          <p14:tracePt t="47847" x="1571625" y="4378325"/>
          <p14:tracePt t="47856" x="1606550" y="4411663"/>
          <p14:tracePt t="47863" x="1628775" y="4429125"/>
          <p14:tracePt t="47874" x="1651000" y="4451350"/>
          <p14:tracePt t="47880" x="1674813" y="4475163"/>
          <p14:tracePt t="47891" x="1697038" y="4486275"/>
          <p14:tracePt t="47895" x="1720850" y="4497388"/>
          <p14:tracePt t="47902" x="1731963" y="4508500"/>
          <p14:tracePt t="47910" x="1749425" y="4521200"/>
          <p14:tracePt t="47918" x="1760538" y="4532313"/>
          <p14:tracePt t="47926" x="1771650" y="4543425"/>
          <p14:tracePt t="47934" x="1782763" y="4554538"/>
          <p14:tracePt t="47942" x="1782763" y="4565650"/>
          <p14:tracePt t="47951" x="1793875" y="4578350"/>
          <p14:tracePt t="47958" x="1806575" y="4589463"/>
          <p14:tracePt t="47967" x="1806575" y="4606925"/>
          <p14:tracePt t="47981" x="1806575" y="4618038"/>
          <p14:tracePt t="47991" x="1817688" y="4618038"/>
          <p14:tracePt t="47997" x="1817688" y="4629150"/>
          <p14:tracePt t="48013" x="1817688" y="4640263"/>
          <p14:tracePt t="48024" x="1817688" y="4651375"/>
          <p14:tracePt t="48029" x="1817688" y="4664075"/>
          <p14:tracePt t="48038" x="1817688" y="4675188"/>
          <p14:tracePt t="48045" x="1806575" y="4686300"/>
          <p14:tracePt t="48053" x="1806575" y="4697413"/>
          <p14:tracePt t="48061" x="1793875" y="4708525"/>
          <p14:tracePt t="48076" x="1793875" y="4721225"/>
          <p14:tracePt t="48100" x="1793875" y="4732338"/>
          <p14:tracePt t="48164" x="1782763" y="4732338"/>
          <p14:tracePt t="48211" x="1782763" y="4743450"/>
          <p14:tracePt t="48250" x="1782763" y="4754563"/>
          <p14:tracePt t="48267" x="1782763" y="4765675"/>
          <p14:tracePt t="48275" x="1771650" y="4778375"/>
          <p14:tracePt t="48290" x="1760538" y="4794250"/>
          <p14:tracePt t="48298" x="1749425" y="4794250"/>
          <p14:tracePt t="48307" x="1731963" y="4794250"/>
          <p14:tracePt t="48314" x="1697038" y="4794250"/>
          <p14:tracePt t="48322" x="1674813" y="4794250"/>
          <p14:tracePt t="48330" x="1663700" y="4794250"/>
          <p14:tracePt t="48341" x="1628775" y="4794250"/>
          <p14:tracePt t="48346" x="1593850" y="4794250"/>
          <p14:tracePt t="48356" x="1571625" y="4794250"/>
          <p14:tracePt t="48361" x="1531938" y="4794250"/>
          <p14:tracePt t="48369" x="1508125" y="4778375"/>
          <p14:tracePt t="48377" x="1474788" y="4765675"/>
          <p14:tracePt t="48385" x="1450975" y="4754563"/>
          <p14:tracePt t="48393" x="1406525" y="4743450"/>
          <p14:tracePt t="48401" x="1393825" y="4732338"/>
          <p14:tracePt t="48409" x="1365250" y="4721225"/>
          <p14:tracePt t="48418" x="1343025" y="4708525"/>
          <p14:tracePt t="48425" x="1331913" y="4697413"/>
          <p14:tracePt t="48434" x="1320800" y="4697413"/>
          <p14:tracePt t="48441" x="1308100" y="4686300"/>
          <p14:tracePt t="48464" x="1296988" y="4686300"/>
          <p14:tracePt t="48472" x="1296988" y="4675188"/>
          <p14:tracePt t="48512" x="1296988" y="4664075"/>
          <p14:tracePt t="48528" x="1296988" y="4651375"/>
          <p14:tracePt t="48551" x="1296988" y="4640263"/>
          <p14:tracePt t="48568" x="1308100" y="4629150"/>
          <p14:tracePt t="48575" x="1320800" y="4629150"/>
          <p14:tracePt t="48584" x="1331913" y="4618038"/>
          <p14:tracePt t="48591" x="1343025" y="4606925"/>
          <p14:tracePt t="48599" x="1354138" y="4589463"/>
          <p14:tracePt t="48607" x="1365250" y="4578350"/>
          <p14:tracePt t="48615" x="1382713" y="4554538"/>
          <p14:tracePt t="48624" x="1406525" y="4543425"/>
          <p14:tracePt t="48631" x="1417638" y="4521200"/>
          <p14:tracePt t="48639" x="1439863" y="4497388"/>
          <p14:tracePt t="48646" x="1450975" y="4486275"/>
          <p14:tracePt t="48658" x="1474788" y="4464050"/>
          <p14:tracePt t="48663" x="1485900" y="4451350"/>
          <p14:tracePt t="48671" x="1508125" y="4440238"/>
          <p14:tracePt t="48682" x="1520825" y="4411663"/>
          <p14:tracePt t="48688" x="1543050" y="4411663"/>
          <p14:tracePt t="48701" x="1571625" y="4400550"/>
          <p14:tracePt t="48702" x="1582738" y="4389438"/>
          <p14:tracePt t="48710" x="1606550" y="4389438"/>
          <p14:tracePt t="48719" x="1606550" y="4378325"/>
          <p14:tracePt t="48726" x="1617663" y="4378325"/>
          <p14:tracePt t="48735" x="1639888" y="4365625"/>
          <p14:tracePt t="48749" x="1651000" y="4365625"/>
          <p14:tracePt t="48757" x="1663700" y="4354513"/>
          <p14:tracePt t="48765" x="1674813" y="4354513"/>
          <p14:tracePt t="48774" x="1685925" y="4354513"/>
          <p14:tracePt t="48781" x="1697038" y="4354513"/>
          <p14:tracePt t="48789" x="1720850" y="4354513"/>
          <p14:tracePt t="48797" x="1749425" y="4343400"/>
          <p14:tracePt t="48807" x="1782763" y="4343400"/>
          <p14:tracePt t="48813" x="1806575" y="4343400"/>
          <p14:tracePt t="48821" x="1828800" y="4343400"/>
          <p14:tracePt t="48829" x="1851025" y="4343400"/>
          <p14:tracePt t="48840" x="1885950" y="4343400"/>
          <p14:tracePt t="48844" x="1925638" y="4354513"/>
          <p14:tracePt t="48852" x="1936750" y="4354513"/>
          <p14:tracePt t="48860" x="1971675" y="4365625"/>
          <p14:tracePt t="48868" x="1993900" y="4365625"/>
          <p14:tracePt t="48876" x="2006600" y="4378325"/>
          <p14:tracePt t="48885" x="2017713" y="4389438"/>
          <p14:tracePt t="48892" x="2028825" y="4389438"/>
          <p14:tracePt t="48901" x="2039938" y="4400550"/>
          <p14:tracePt t="48908" x="2051050" y="4411663"/>
          <p14:tracePt t="48918" x="2063750" y="4411663"/>
          <p14:tracePt t="48923" x="2074863" y="4429125"/>
          <p14:tracePt t="48935" x="2097088" y="4451350"/>
          <p14:tracePt t="48941" x="2114550" y="4475163"/>
          <p14:tracePt t="48952" x="2136775" y="4508500"/>
          <p14:tracePt t="48958" x="2171700" y="4543425"/>
          <p14:tracePt t="48968" x="2182813" y="4554538"/>
          <p14:tracePt t="48974" x="2206625" y="4578350"/>
          <p14:tracePt t="48985" x="2228850" y="4618038"/>
          <p14:tracePt t="48991" x="2239963" y="4640263"/>
          <p14:tracePt t="49002" x="2251075" y="4651375"/>
          <p14:tracePt t="49004" x="2263775" y="4651375"/>
          <p14:tracePt t="49018" x="2263775" y="4664075"/>
          <p14:tracePt t="49019" x="2274888" y="4675188"/>
          <p14:tracePt t="49042" x="2274888" y="4686300"/>
          <p14:tracePt t="49051" x="2274888" y="4697413"/>
          <p14:tracePt t="49066" x="2274888" y="4708525"/>
          <p14:tracePt t="49074" x="2274888" y="4721225"/>
          <p14:tracePt t="49082" x="2263775" y="4732338"/>
          <p14:tracePt t="49091" x="2239963" y="4743450"/>
          <p14:tracePt t="49098" x="2217738" y="4754563"/>
          <p14:tracePt t="49106" x="2182813" y="4765675"/>
          <p14:tracePt t="49114" x="2136775" y="4778375"/>
          <p14:tracePt t="49124" x="2085975" y="4778375"/>
          <p14:tracePt t="49130" x="2028825" y="4794250"/>
          <p14:tracePt t="49138" x="1960563" y="4794250"/>
          <p14:tracePt t="49145" x="1885950" y="4806950"/>
          <p14:tracePt t="49157" x="1817688" y="4806950"/>
          <p14:tracePt t="49161" x="1749425" y="4818063"/>
          <p14:tracePt t="49169" x="1674813" y="4829175"/>
          <p14:tracePt t="49177" x="1606550" y="4829175"/>
          <p14:tracePt t="49185" x="1543050" y="4829175"/>
          <p14:tracePt t="49193" x="1474788" y="4840288"/>
          <p14:tracePt t="49202" x="1428750" y="4840288"/>
          <p14:tracePt t="49209" x="1382713" y="4840288"/>
          <p14:tracePt t="49219" x="1343025" y="4840288"/>
          <p14:tracePt t="49235" x="1274763" y="4840288"/>
          <p14:tracePt t="49241" x="1239838" y="4829175"/>
          <p14:tracePt t="49252" x="1217613" y="4818063"/>
          <p14:tracePt t="49256" x="1206500" y="4806950"/>
          <p14:tracePt t="49268" x="1193800" y="4794250"/>
          <p14:tracePt t="49275" x="1165225" y="4778375"/>
          <p14:tracePt t="49285" x="1154113" y="4765675"/>
          <p14:tracePt t="49288" x="1154113" y="4743450"/>
          <p14:tracePt t="49302" x="1143000" y="4732338"/>
          <p14:tracePt t="49308" x="1143000" y="4721225"/>
          <p14:tracePt t="49319" x="1143000" y="4708525"/>
          <p14:tracePt t="49321" x="1131888" y="4686300"/>
          <p14:tracePt t="49335" x="1131888" y="4675188"/>
          <p14:tracePt t="49336" x="1131888" y="4664075"/>
          <p14:tracePt t="49343" x="1131888" y="4651375"/>
          <p14:tracePt t="49352" x="1131888" y="4640263"/>
          <p14:tracePt t="49359" x="1131888" y="4629150"/>
          <p14:tracePt t="49369" x="1143000" y="4618038"/>
          <p14:tracePt t="49375" x="1154113" y="4606925"/>
          <p14:tracePt t="49385" x="1165225" y="4589463"/>
          <p14:tracePt t="49391" x="1177925" y="4578350"/>
          <p14:tracePt t="49402" x="1193800" y="4565650"/>
          <p14:tracePt t="49408" x="1217613" y="4554538"/>
          <p14:tracePt t="49419" x="1239838" y="4554538"/>
          <p14:tracePt t="49422" x="1250950" y="4554538"/>
          <p14:tracePt t="49435" x="1274763" y="4543425"/>
          <p14:tracePt t="49441" x="1296988" y="4543425"/>
          <p14:tracePt t="49452" x="1320800" y="4532313"/>
          <p14:tracePt t="49457" x="1331913" y="4532313"/>
          <p14:tracePt t="49468" x="1365250" y="4521200"/>
          <p14:tracePt t="49474" x="1393825" y="4521200"/>
          <p14:tracePt t="49485" x="1439863" y="4521200"/>
          <p14:tracePt t="49490" x="1450975" y="4521200"/>
          <p14:tracePt t="49502" x="1508125" y="4521200"/>
          <p14:tracePt t="49505" x="1543050" y="4521200"/>
          <p14:tracePt t="49510" x="1560513" y="4521200"/>
          <p14:tracePt t="49519" x="1593850" y="4521200"/>
          <p14:tracePt t="49526" x="1628775" y="4521200"/>
          <p14:tracePt t="49535" x="1651000" y="4521200"/>
          <p14:tracePt t="49541" x="1674813" y="4521200"/>
          <p14:tracePt t="49552" x="1697038" y="4521200"/>
          <p14:tracePt t="49558" x="1708150" y="4521200"/>
          <p14:tracePt t="49569" x="1720850" y="4521200"/>
          <p14:tracePt t="49573" x="1731963" y="4521200"/>
          <p14:tracePt t="49591" x="1749425" y="4521200"/>
          <p14:tracePt t="49866" x="1760538" y="4543425"/>
          <p14:tracePt t="49874" x="1782763" y="4565650"/>
          <p14:tracePt t="49882" x="1793875" y="4589463"/>
          <p14:tracePt t="49891" x="1817688" y="4629150"/>
          <p14:tracePt t="49898" x="1839913" y="4664075"/>
          <p14:tracePt t="49906" x="1863725" y="4697413"/>
          <p14:tracePt t="49914" x="1874838" y="4721225"/>
          <p14:tracePt t="49924" x="1885950" y="4754563"/>
          <p14:tracePt t="49930" x="1897063" y="4794250"/>
          <p14:tracePt t="49938" x="1908175" y="4818063"/>
          <p14:tracePt t="49945" x="1925638" y="4851400"/>
          <p14:tracePt t="49956" x="1936750" y="4875213"/>
          <p14:tracePt t="49961" x="1936750" y="4886325"/>
          <p14:tracePt t="49969" x="1936750" y="4908550"/>
          <p14:tracePt t="49977" x="1936750" y="4932363"/>
          <p14:tracePt t="49985" x="1936750" y="4943475"/>
          <p14:tracePt t="49993" x="1936750" y="4954588"/>
          <p14:tracePt t="50000" x="1936750" y="4972050"/>
          <p14:tracePt t="50009" x="1936750" y="4983163"/>
          <p14:tracePt t="50021" x="1936750" y="4994275"/>
          <p14:tracePt t="50025" x="1936750" y="5006975"/>
          <p14:tracePt t="50036" x="1936750" y="5018088"/>
          <p14:tracePt t="50052" x="1949450" y="5029200"/>
          <p14:tracePt t="50064" x="1949450" y="5040313"/>
          <p14:tracePt t="50074" x="1949450" y="5051425"/>
          <p14:tracePt t="50080" x="1949450" y="5064125"/>
          <p14:tracePt t="50088" x="1949450" y="5075238"/>
          <p14:tracePt t="50096" x="1949450" y="5086350"/>
          <p14:tracePt t="50107" x="1949450" y="5097463"/>
          <p14:tracePt t="50111" x="1949450" y="5108575"/>
          <p14:tracePt t="50121" x="1949450" y="5121275"/>
          <p14:tracePt t="50127" x="1949450" y="5132388"/>
          <p14:tracePt t="50136" x="1949450" y="5149850"/>
          <p14:tracePt t="50152" x="1949450" y="5160963"/>
          <p14:tracePt t="50214" x="1949450" y="5172075"/>
          <p14:tracePt t="50246" x="1960563" y="5172075"/>
          <p14:tracePt t="51014" x="1949450" y="5172075"/>
          <p14:tracePt t="51022" x="1936750" y="5172075"/>
          <p14:tracePt t="51030" x="1925638" y="5172075"/>
          <p14:tracePt t="51040" x="1908175" y="5172075"/>
          <p14:tracePt t="51046" x="1885950" y="5160963"/>
          <p14:tracePt t="51055" x="1863725" y="5160963"/>
          <p14:tracePt t="51062" x="1851025" y="5149850"/>
          <p14:tracePt t="51073" x="1828800" y="5149850"/>
          <p14:tracePt t="51078" x="1806575" y="5132388"/>
          <p14:tracePt t="51092" x="1782763" y="5132388"/>
          <p14:tracePt t="51094" x="1771650" y="5132388"/>
          <p14:tracePt t="51101" x="1760538" y="5121275"/>
          <p14:tracePt t="51109" x="1749425" y="5121275"/>
          <p14:tracePt t="51117" x="1731963" y="5121275"/>
          <p14:tracePt t="51125" x="1720850" y="5108575"/>
          <p14:tracePt t="51141" x="1708150" y="5097463"/>
          <p14:tracePt t="51157" x="1708150" y="5086350"/>
          <p14:tracePt t="51173" x="1708150" y="5075238"/>
          <p14:tracePt t="51190" x="1708150" y="5064125"/>
          <p14:tracePt t="51205" x="1708150" y="5051425"/>
          <p14:tracePt t="51244" x="1720850" y="5040313"/>
          <p14:tracePt t="51253" x="1731963" y="5040313"/>
          <p14:tracePt t="51260" x="1749425" y="5040313"/>
          <p14:tracePt t="51276" x="1771650" y="5040313"/>
          <p14:tracePt t="51284" x="1782763" y="5040313"/>
          <p14:tracePt t="51292" x="1806575" y="5040313"/>
          <p14:tracePt t="51299" x="1817688" y="5040313"/>
          <p14:tracePt t="51307" x="1839913" y="5029200"/>
          <p14:tracePt t="51315" x="1863725" y="5029200"/>
          <p14:tracePt t="51324" x="1885950" y="5029200"/>
          <p14:tracePt t="51331" x="1908175" y="5029200"/>
          <p14:tracePt t="51339" x="1936750" y="5029200"/>
          <p14:tracePt t="51346" x="1971675" y="5029200"/>
          <p14:tracePt t="51359" x="1993900" y="5029200"/>
          <p14:tracePt t="51363" x="2017713" y="5029200"/>
          <p14:tracePt t="51374" x="2039938" y="5029200"/>
          <p14:tracePt t="51378" x="2074863" y="5029200"/>
          <p14:tracePt t="51388" x="2085975" y="5029200"/>
          <p14:tracePt t="51394" x="2114550" y="5040313"/>
          <p14:tracePt t="51406" x="2125663" y="5051425"/>
          <p14:tracePt t="51410" x="2136775" y="5064125"/>
          <p14:tracePt t="51418" x="2149475" y="5064125"/>
          <p14:tracePt t="51426" x="2160588" y="5075238"/>
          <p14:tracePt t="51442" x="2160588" y="5086350"/>
          <p14:tracePt t="51458" x="2171700" y="5086350"/>
          <p14:tracePt t="51474" x="2171700" y="5097463"/>
          <p14:tracePt t="51513" x="2171700" y="5108575"/>
          <p14:tracePt t="51553" x="2171700" y="5121275"/>
          <p14:tracePt t="51861" x="2171700" y="5132388"/>
          <p14:tracePt t="51878" x="2182813" y="5132388"/>
          <p14:tracePt t="51894" x="2182813" y="5149850"/>
          <p14:tracePt t="51949" x="2182813" y="5160963"/>
          <p14:tracePt t="51972" x="2182813" y="5172075"/>
          <p14:tracePt t="51996" x="2182813" y="5183188"/>
          <p14:tracePt t="52022" x="2182813" y="5194300"/>
          <p14:tracePt t="52051" x="2182813" y="5207000"/>
          <p14:tracePt t="52075" x="2182813" y="5218113"/>
          <p14:tracePt t="52083" x="2182813" y="5229225"/>
          <p14:tracePt t="52099" x="2171700" y="5240338"/>
          <p14:tracePt t="52107" x="2160588" y="5251450"/>
          <p14:tracePt t="52115" x="2149475" y="5251450"/>
          <p14:tracePt t="52124" x="2136775" y="5264150"/>
          <p14:tracePt t="52131" x="2125663" y="5275263"/>
          <p14:tracePt t="52139" x="2097088" y="5275263"/>
          <p14:tracePt t="52146" x="2085975" y="5286375"/>
          <p14:tracePt t="52159" x="2063750" y="5286375"/>
          <p14:tracePt t="52163" x="2039938" y="5286375"/>
          <p14:tracePt t="52172" x="2017713" y="5297488"/>
          <p14:tracePt t="52178" x="2006600" y="5297488"/>
          <p14:tracePt t="52191" x="1982788" y="5297488"/>
          <p14:tracePt t="52195" x="1960563" y="5297488"/>
          <p14:tracePt t="52202" x="1949450" y="5297488"/>
          <p14:tracePt t="52210" x="1925638" y="5297488"/>
          <p14:tracePt t="52218" x="1897063" y="5297488"/>
          <p14:tracePt t="52226" x="1874838" y="5297488"/>
          <p14:tracePt t="52234" x="1863725" y="5297488"/>
          <p14:tracePt t="52242" x="1839913" y="5297488"/>
          <p14:tracePt t="52249" x="1817688" y="5286375"/>
          <p14:tracePt t="52258" x="1806575" y="5275263"/>
          <p14:tracePt t="52265" x="1793875" y="5275263"/>
          <p14:tracePt t="52273" x="1771650" y="5264150"/>
          <p14:tracePt t="52281" x="1760538" y="5264150"/>
          <p14:tracePt t="52291" x="1760538" y="5251450"/>
          <p14:tracePt t="52306" x="1749425" y="5251450"/>
          <p14:tracePt t="52329" x="1749425" y="5240338"/>
          <p14:tracePt t="52352" x="1749425" y="5229225"/>
          <p14:tracePt t="52361" x="1760538" y="5229225"/>
          <p14:tracePt t="52368" x="1771650" y="5218113"/>
          <p14:tracePt t="52384" x="1793875" y="5207000"/>
          <p14:tracePt t="52392" x="1817688" y="5207000"/>
          <p14:tracePt t="52400" x="1839913" y="5194300"/>
          <p14:tracePt t="52408" x="1874838" y="5183188"/>
          <p14:tracePt t="52416" x="1908175" y="5172075"/>
          <p14:tracePt t="52427" x="1949450" y="5160963"/>
          <p14:tracePt t="52432" x="1993900" y="5160963"/>
          <p14:tracePt t="52440" x="2039938" y="5160963"/>
          <p14:tracePt t="52447" x="2063750" y="5160963"/>
          <p14:tracePt t="52459" x="2114550" y="5160963"/>
          <p14:tracePt t="52464" x="2149475" y="5160963"/>
          <p14:tracePt t="52472" x="2182813" y="5160963"/>
          <p14:tracePt t="52479" x="2193925" y="5160963"/>
          <p14:tracePt t="52491" x="2217738" y="5160963"/>
          <p14:tracePt t="52495" x="2228850" y="5160963"/>
          <p14:tracePt t="52505" x="2239963" y="5160963"/>
          <p14:tracePt t="52756" x="2228850" y="5160963"/>
          <p14:tracePt t="52764" x="2193925" y="5149850"/>
          <p14:tracePt t="52772" x="2160588" y="5132388"/>
          <p14:tracePt t="52780" x="2125663" y="5108575"/>
          <p14:tracePt t="52791" x="2063750" y="5097463"/>
          <p14:tracePt t="52796" x="2006600" y="5075238"/>
          <p14:tracePt t="52806" x="1949450" y="5064125"/>
          <p14:tracePt t="52812" x="1885950" y="5040313"/>
          <p14:tracePt t="52824" x="1828800" y="5029200"/>
          <p14:tracePt t="52828" x="1806575" y="5018088"/>
          <p14:tracePt t="52836" x="1760538" y="5006975"/>
          <p14:tracePt t="52843" x="1708150" y="4994275"/>
          <p14:tracePt t="52851" x="1685925" y="4983163"/>
          <p14:tracePt t="52859" x="1663700" y="4972050"/>
          <p14:tracePt t="52867" x="1639888" y="4954588"/>
          <p14:tracePt t="52875" x="1628775" y="4954588"/>
          <p14:tracePt t="52883" x="1617663" y="4954588"/>
          <p14:tracePt t="52891" x="1617663" y="4943475"/>
          <p14:tracePt t="52899" x="1606550" y="4943475"/>
          <p14:tracePt t="52954" x="1606550" y="4932363"/>
          <p14:tracePt t="52986" x="1617663" y="4932363"/>
          <p14:tracePt t="52994" x="1628775" y="4932363"/>
          <p14:tracePt t="53002" x="1639888" y="4932363"/>
          <p14:tracePt t="53010" x="1651000" y="4921250"/>
          <p14:tracePt t="53018" x="1685925" y="4908550"/>
          <p14:tracePt t="53026" x="1697038" y="4908550"/>
          <p14:tracePt t="53033" x="1720850" y="4897438"/>
          <p14:tracePt t="53041" x="1731963" y="4897438"/>
          <p14:tracePt t="53049" x="1749425" y="4886325"/>
          <p14:tracePt t="53058" x="1760538" y="4886325"/>
          <p14:tracePt t="53065" x="1771650" y="4875213"/>
          <p14:tracePt t="53091" x="1771650" y="4864100"/>
          <p14:tracePt t="53097" x="1782763" y="4864100"/>
          <p14:tracePt t="53136" x="1793875" y="4864100"/>
          <p14:tracePt t="53207" x="1793875" y="4875213"/>
          <p14:tracePt t="53232" x="1793875" y="4886325"/>
          <p14:tracePt t="53247" x="1793875" y="4897438"/>
          <p14:tracePt t="53258" x="1782763" y="4897438"/>
          <p14:tracePt t="53263" x="1771650" y="4897438"/>
          <p14:tracePt t="53272" x="1771650" y="4908550"/>
          <p14:tracePt t="53279" x="1760538" y="4921250"/>
          <p14:tracePt t="53295" x="1749425" y="4921250"/>
          <p14:tracePt t="53303" x="1749425" y="4932363"/>
          <p14:tracePt t="53311" x="1731963" y="4932363"/>
          <p14:tracePt t="53319" x="1731963" y="4943475"/>
          <p14:tracePt t="53326" x="1720850" y="4943475"/>
          <p14:tracePt t="53342" x="1708150" y="4943475"/>
          <p14:tracePt t="53350" x="1708150" y="4954588"/>
          <p14:tracePt t="53358" x="1697038" y="4954588"/>
          <p14:tracePt t="53382" x="1685925" y="4954588"/>
          <p14:tracePt t="53413" x="1685925" y="4972050"/>
          <p14:tracePt t="53445" x="1685925" y="4983163"/>
          <p14:tracePt t="53461" x="1685925" y="4994275"/>
          <p14:tracePt t="53469" x="1685925" y="5006975"/>
          <p14:tracePt t="53477" x="1685925" y="5018088"/>
          <p14:tracePt t="53485" x="1685925" y="5029200"/>
          <p14:tracePt t="53509" x="1685925" y="5040313"/>
          <p14:tracePt t="53564" x="1685925" y="5029200"/>
          <p14:tracePt t="53572" x="1708150" y="5018088"/>
          <p14:tracePt t="53580" x="1731963" y="4994275"/>
          <p14:tracePt t="53590" x="1760538" y="4983163"/>
          <p14:tracePt t="53596" x="1782763" y="4954588"/>
          <p14:tracePt t="53605" x="1806575" y="4943475"/>
          <p14:tracePt t="53612" x="1828800" y="4908550"/>
          <p14:tracePt t="53619" x="1851025" y="4897438"/>
          <p14:tracePt t="53628" x="1885950" y="4875213"/>
          <p14:tracePt t="53635" x="1897063" y="4851400"/>
          <p14:tracePt t="53643" x="1949450" y="4818063"/>
          <p14:tracePt t="53651" x="1971675" y="4794250"/>
          <p14:tracePt t="53659" x="2006600" y="4765675"/>
          <p14:tracePt t="53667" x="2017713" y="4754563"/>
          <p14:tracePt t="53675" x="2063750" y="4732338"/>
          <p14:tracePt t="53683" x="2097088" y="4708525"/>
          <p14:tracePt t="53692" x="2149475" y="4708525"/>
          <p14:tracePt t="53699" x="2182813" y="4697413"/>
          <p14:tracePt t="53707" x="2228850" y="4697413"/>
          <p14:tracePt t="53714" x="2274888" y="4697413"/>
          <p14:tracePt t="53725" x="2314575" y="4697413"/>
          <p14:tracePt t="53731" x="2336800" y="4697413"/>
          <p14:tracePt t="53739" x="2406650" y="4697413"/>
          <p14:tracePt t="53746" x="2451100" y="4697413"/>
          <p14:tracePt t="53758" x="2463800" y="4708525"/>
          <p14:tracePt t="53765" x="2525713" y="4708525"/>
          <p14:tracePt t="53775" x="2571750" y="4721225"/>
          <p14:tracePt t="53778" x="2606675" y="4721225"/>
          <p14:tracePt t="53789" x="2640013" y="4732338"/>
          <p14:tracePt t="53794" x="2679700" y="4743450"/>
          <p14:tracePt t="53808" x="2714625" y="4754563"/>
          <p14:tracePt t="53811" x="2725738" y="4765675"/>
          <p14:tracePt t="53823" x="2749550" y="4778375"/>
          <p14:tracePt t="53826" x="2782888" y="4794250"/>
          <p14:tracePt t="53842" x="2806700" y="4818063"/>
          <p14:tracePt t="53842" x="2828925" y="4829175"/>
          <p14:tracePt t="53857" x="2879725" y="4864100"/>
          <p14:tracePt t="53865" x="2892425" y="4875213"/>
          <p14:tracePt t="53875" x="2903538" y="4897438"/>
          <p14:tracePt t="53881" x="2914650" y="4908550"/>
          <p14:tracePt t="53889" x="2925763" y="4921250"/>
          <p14:tracePt t="53908" x="2925763" y="4932363"/>
          <p14:tracePt t="53912" x="2936875" y="4932363"/>
          <p14:tracePt t="53922" x="2936875" y="4943475"/>
          <p14:tracePt t="53944" x="2936875" y="4954588"/>
          <p14:tracePt t="53976" x="2949575" y="4972050"/>
          <p14:tracePt t="53991" x="2949575" y="4983163"/>
          <p14:tracePt t="54007" x="2949575" y="4994275"/>
          <p14:tracePt t="54032" x="2949575" y="5006975"/>
          <p14:tracePt t="54332" x="2925763" y="5040313"/>
          <p14:tracePt t="54340" x="2903538" y="5064125"/>
          <p14:tracePt t="54348" x="2868613" y="5086350"/>
          <p14:tracePt t="54359" x="2846388" y="5121275"/>
          <p14:tracePt t="54364" x="2817813" y="5132388"/>
          <p14:tracePt t="54372" x="2782888" y="5149850"/>
          <p14:tracePt t="54380" x="2736850" y="5183188"/>
          <p14:tracePt t="54392" x="2679700" y="5207000"/>
          <p14:tracePt t="54395" x="2606675" y="5229225"/>
          <p14:tracePt t="54405" x="2549525" y="5251450"/>
          <p14:tracePt t="54411" x="2503488" y="5251450"/>
          <p14:tracePt t="54419" x="2451100" y="5264150"/>
          <p14:tracePt t="54427" x="2417763" y="5275263"/>
          <p14:tracePt t="54435" x="2382838" y="5286375"/>
          <p14:tracePt t="54443" x="2349500" y="5297488"/>
          <p14:tracePt t="54451" x="2325688" y="5297488"/>
          <p14:tracePt t="54459" x="2303463" y="5308600"/>
          <p14:tracePt t="54466" x="2292350" y="5308600"/>
          <p14:tracePt t="54474" x="2274888" y="5321300"/>
          <p14:tracePt t="54483" x="2263775" y="5321300"/>
          <p14:tracePt t="54491" x="2251075" y="5321300"/>
          <p14:tracePt t="54498" x="2239963" y="5321300"/>
          <p14:tracePt t="54506" x="2228850" y="5321300"/>
          <p14:tracePt t="54514" x="2217738" y="5321300"/>
          <p14:tracePt t="54525" x="2206625" y="5321300"/>
          <p14:tracePt t="54530" x="2193925" y="5321300"/>
          <p14:tracePt t="54546" x="2182813" y="5321300"/>
          <p14:tracePt t="54558" x="2171700" y="5308600"/>
          <p14:tracePt t="54574" x="2160588" y="5308600"/>
          <p14:tracePt t="54625" x="2149475" y="5308600"/>
          <p14:tracePt t="54641" x="2149475" y="5297488"/>
          <p14:tracePt t="54657" x="2136775" y="5286375"/>
          <p14:tracePt t="54673" x="2136775" y="5275263"/>
          <p14:tracePt t="54696" x="2136775" y="5264150"/>
          <p14:tracePt t="54705" x="2125663" y="5264150"/>
          <p14:tracePt t="56818" x="2114550" y="5251450"/>
          <p14:tracePt t="56834" x="2097088" y="5251450"/>
          <p14:tracePt t="56842" x="2097088" y="5240338"/>
          <p14:tracePt t="56875" x="2085975" y="5240338"/>
          <p14:tracePt t="57511" x="2074863" y="5240338"/>
          <p14:tracePt t="57516" x="2063750" y="5240338"/>
          <p14:tracePt t="57523" x="2051050" y="5240338"/>
          <p14:tracePt t="57531" x="2039938" y="5251450"/>
          <p14:tracePt t="57543" x="2017713" y="5275263"/>
          <p14:tracePt t="57547" x="2006600" y="5275263"/>
          <p14:tracePt t="57555" x="1982788" y="5286375"/>
          <p14:tracePt t="57563" x="1971675" y="5297488"/>
          <p14:tracePt t="57575" x="1949450" y="5297488"/>
          <p14:tracePt t="57579" x="1936750" y="5308600"/>
          <p14:tracePt t="57588" x="1908175" y="5308600"/>
          <p14:tracePt t="57594" x="1885950" y="5308600"/>
          <p14:tracePt t="57602" x="1874838" y="5308600"/>
          <p14:tracePt t="57611" x="1863725" y="5308600"/>
          <p14:tracePt t="57618" x="1851025" y="5308600"/>
          <p14:tracePt t="57626" x="1839913" y="5308600"/>
          <p14:tracePt t="57634" x="1828800" y="5308600"/>
          <p14:tracePt t="57650" x="1817688" y="5308600"/>
          <p14:tracePt t="57666" x="1806575" y="5308600"/>
          <p14:tracePt t="57761" x="1806575" y="5297488"/>
          <p14:tracePt t="57779" x="1817688" y="5286375"/>
          <p14:tracePt t="57793" x="1828800" y="5275263"/>
          <p14:tracePt t="57800" x="1839913" y="5251450"/>
          <p14:tracePt t="57809" x="1851025" y="5240338"/>
          <p14:tracePt t="57816" x="1874838" y="5229225"/>
          <p14:tracePt t="57825" x="1885950" y="5218113"/>
          <p14:tracePt t="57832" x="1897063" y="5207000"/>
          <p14:tracePt t="57842" x="1908175" y="5194300"/>
          <p14:tracePt t="57848" x="1936750" y="5172075"/>
          <p14:tracePt t="57856" x="1949450" y="5172075"/>
          <p14:tracePt t="57864" x="1960563" y="5160963"/>
          <p14:tracePt t="57875" x="1982788" y="5149850"/>
          <p14:tracePt t="57880" x="1993900" y="5149850"/>
          <p14:tracePt t="57888" x="2006600" y="5132388"/>
          <p14:tracePt t="57895" x="2028825" y="5132388"/>
          <p14:tracePt t="57907" x="2039938" y="5121275"/>
          <p14:tracePt t="57912" x="2063750" y="5121275"/>
          <p14:tracePt t="57919" x="2074863" y="5121275"/>
          <p14:tracePt t="57927" x="2114550" y="5108575"/>
          <p14:tracePt t="57935" x="2136775" y="5108575"/>
          <p14:tracePt t="57943" x="2160588" y="5108575"/>
          <p14:tracePt t="57951" x="2206625" y="5108575"/>
          <p14:tracePt t="57959" x="2228850" y="5108575"/>
          <p14:tracePt t="57967" x="2239963" y="5108575"/>
          <p14:tracePt t="57976" x="2274888" y="5108575"/>
          <p14:tracePt t="57983" x="2303463" y="5121275"/>
          <p14:tracePt t="57992" x="2325688" y="5121275"/>
          <p14:tracePt t="57998" x="2349500" y="5132388"/>
          <p14:tracePt t="58009" x="2360613" y="5149850"/>
          <p14:tracePt t="58014" x="2382838" y="5149850"/>
          <p14:tracePt t="58026" x="2382838" y="5160963"/>
          <p14:tracePt t="58030" x="2393950" y="5160963"/>
          <p14:tracePt t="58044" x="2406650" y="5160963"/>
          <p14:tracePt t="58046" x="2417763" y="5172075"/>
          <p14:tracePt t="58077" x="2428875" y="5172075"/>
          <p14:tracePt t="58093" x="2428875" y="5183188"/>
          <p14:tracePt t="58125" x="2428875" y="5194300"/>
          <p14:tracePt t="58133" x="2428875" y="5207000"/>
          <p14:tracePt t="58142" x="2428875" y="5218113"/>
          <p14:tracePt t="58149" x="2428875" y="5229225"/>
          <p14:tracePt t="58157" x="2428875" y="5240338"/>
          <p14:tracePt t="58165" x="2428875" y="5251450"/>
          <p14:tracePt t="58181" x="2428875" y="5264150"/>
          <p14:tracePt t="58189" x="2428875" y="5275263"/>
          <p14:tracePt t="58208" x="2428875" y="5286375"/>
          <p14:tracePt t="58213" x="2417763" y="5286375"/>
          <p14:tracePt t="58221" x="2417763" y="5297488"/>
          <p14:tracePt t="58228" x="2406650" y="5297488"/>
          <p14:tracePt t="58244" x="2393950" y="5308600"/>
          <p14:tracePt t="58260" x="2382838" y="5308600"/>
          <p14:tracePt t="58268" x="2371725" y="5308600"/>
          <p14:tracePt t="58276" x="2360613" y="5308600"/>
          <p14:tracePt t="58284" x="2349500" y="5308600"/>
          <p14:tracePt t="58292" x="2314575" y="5308600"/>
          <p14:tracePt t="58300" x="2303463" y="5308600"/>
          <p14:tracePt t="58311" x="2274888" y="5308600"/>
          <p14:tracePt t="58316" x="2239963" y="5308600"/>
          <p14:tracePt t="58323" x="2206625" y="5308600"/>
          <p14:tracePt t="58331" x="2182813" y="5308600"/>
          <p14:tracePt t="58343" x="2136775" y="5308600"/>
          <p14:tracePt t="58347" x="2097088" y="5308600"/>
          <p14:tracePt t="58355" x="2063750" y="5321300"/>
          <p14:tracePt t="58362" x="2017713" y="5321300"/>
          <p14:tracePt t="58374" x="1971675" y="5337175"/>
          <p14:tracePt t="58379" x="1936750" y="5337175"/>
          <p14:tracePt t="58387" x="1908175" y="5349875"/>
          <p14:tracePt t="58394" x="1874838" y="5349875"/>
          <p14:tracePt t="58402" x="1839913" y="5349875"/>
          <p14:tracePt t="58410" x="1817688" y="5349875"/>
          <p14:tracePt t="58418" x="1793875" y="5349875"/>
          <p14:tracePt t="58426" x="1771650" y="5349875"/>
          <p14:tracePt t="58434" x="1760538" y="5349875"/>
          <p14:tracePt t="58443" x="1749425" y="5349875"/>
          <p14:tracePt t="58450" x="1749425" y="5337175"/>
          <p14:tracePt t="58459" x="1731963" y="5337175"/>
          <p14:tracePt t="58465" x="1731963" y="5321300"/>
          <p14:tracePt t="58476" x="1720850" y="5321300"/>
          <p14:tracePt t="58481" x="1720850" y="5308600"/>
          <p14:tracePt t="58508" x="1720850" y="5297488"/>
          <p14:tracePt t="58514" x="1720850" y="5286375"/>
          <p14:tracePt t="58527" x="1720850" y="5275263"/>
          <p14:tracePt t="58542" x="1720850" y="5264150"/>
          <p14:tracePt t="58545" x="1720850" y="5251450"/>
          <p14:tracePt t="58553" x="1731963" y="5240338"/>
          <p14:tracePt t="58561" x="1749425" y="5229225"/>
          <p14:tracePt t="58568" x="1760538" y="5218113"/>
          <p14:tracePt t="58578" x="1760538" y="5207000"/>
          <p14:tracePt t="58584" x="1771650" y="5207000"/>
          <p14:tracePt t="58593" x="1782763" y="5194300"/>
          <p14:tracePt t="58600" x="1793875" y="5194300"/>
          <p14:tracePt t="58610" x="1806575" y="5183188"/>
          <p14:tracePt t="58616" x="1817688" y="5183188"/>
          <p14:tracePt t="58627" x="1828800" y="5183188"/>
          <p14:tracePt t="58632" x="1851025" y="5183188"/>
          <p14:tracePt t="58643" x="1863725" y="5183188"/>
          <p14:tracePt t="58648" x="1874838" y="5172075"/>
          <p14:tracePt t="58660" x="1897063" y="5172075"/>
          <p14:tracePt t="58663" x="1925638" y="5160963"/>
          <p14:tracePt t="58676" x="1949450" y="5160963"/>
          <p14:tracePt t="58680" x="1971675" y="5149850"/>
          <p14:tracePt t="58693" x="1993900" y="5132388"/>
          <p14:tracePt t="58695" x="2006600" y="5132388"/>
          <p14:tracePt t="58710" x="2028825" y="5108575"/>
          <p14:tracePt t="58712" x="2063750" y="5108575"/>
          <p14:tracePt t="58727" x="2085975" y="5097463"/>
          <p14:tracePt t="58727" x="2097088" y="5086350"/>
          <p14:tracePt t="58735" x="2125663" y="5075238"/>
          <p14:tracePt t="58743" x="2149475" y="5075238"/>
          <p14:tracePt t="58751" x="2171700" y="5075238"/>
          <p14:tracePt t="58760" x="2193925" y="5075238"/>
          <p14:tracePt t="58766" x="2217738" y="5075238"/>
          <p14:tracePt t="58776" x="2239963" y="5075238"/>
          <p14:tracePt t="58782" x="2263775" y="5075238"/>
          <p14:tracePt t="58793" x="2292350" y="5075238"/>
          <p14:tracePt t="58798" x="2303463" y="5086350"/>
          <p14:tracePt t="58810" x="2325688" y="5086350"/>
          <p14:tracePt t="58814" x="2349500" y="5097463"/>
          <p14:tracePt t="58827" x="2360613" y="5108575"/>
          <p14:tracePt t="58830" x="2382838" y="5121275"/>
          <p14:tracePt t="58843" x="2393950" y="5121275"/>
          <p14:tracePt t="58848" x="2406650" y="5132388"/>
          <p14:tracePt t="58860" x="2428875" y="5149850"/>
          <p14:tracePt t="58877" x="2439988" y="5149850"/>
          <p14:tracePt t="58878" x="2439988" y="5160963"/>
          <p14:tracePt t="58894" x="2451100" y="5160963"/>
          <p14:tracePt t="58894" x="2451100" y="5172075"/>
          <p14:tracePt t="58925" x="2451100" y="5183188"/>
          <p14:tracePt t="58949" x="2451100" y="5194300"/>
          <p14:tracePt t="58957" x="2451100" y="5207000"/>
          <p14:tracePt t="58973" x="2451100" y="5218113"/>
          <p14:tracePt t="58980" x="2439988" y="5229225"/>
          <p14:tracePt t="58991" x="2428875" y="5229225"/>
          <p14:tracePt t="58996" x="2417763" y="5240338"/>
          <p14:tracePt t="59005" x="2406650" y="5240338"/>
          <p14:tracePt t="59012" x="2393950" y="5240338"/>
          <p14:tracePt t="59024" x="2371725" y="5251450"/>
          <p14:tracePt t="59028" x="2360613" y="5251450"/>
          <p14:tracePt t="59036" x="2336800" y="5251450"/>
          <p14:tracePt t="59044" x="2325688" y="5251450"/>
          <p14:tracePt t="59052" x="2314575" y="5251450"/>
          <p14:tracePt t="59060" x="2303463" y="5264150"/>
          <p14:tracePt t="59067" x="2292350" y="5264150"/>
          <p14:tracePt t="59076" x="2274888" y="5264150"/>
          <p14:tracePt t="59083" x="2263775" y="5264150"/>
          <p14:tracePt t="59099" x="2251075" y="5264150"/>
          <p14:tracePt t="59313" x="2228850" y="5264150"/>
          <p14:tracePt t="59322" x="2217738" y="5264150"/>
          <p14:tracePt t="59329" x="2182813" y="5251450"/>
          <p14:tracePt t="59339" x="2149475" y="5240338"/>
          <p14:tracePt t="59345" x="2097088" y="5218113"/>
          <p14:tracePt t="59353" x="2085975" y="5207000"/>
          <p14:tracePt t="59361" x="2051050" y="5194300"/>
          <p14:tracePt t="59368" x="2017713" y="5183188"/>
          <p14:tracePt t="59377" x="1993900" y="5183188"/>
          <p14:tracePt t="59384" x="1982788" y="5172075"/>
          <p14:tracePt t="59394" x="1960563" y="5172075"/>
          <p14:tracePt t="59400" x="1949450" y="5172075"/>
          <p14:tracePt t="59408" x="1925638" y="5172075"/>
          <p14:tracePt t="59416" x="1908175" y="5172075"/>
          <p14:tracePt t="59425" x="1897063" y="5172075"/>
          <p14:tracePt t="59432" x="1885950" y="5172075"/>
          <p14:tracePt t="59440" x="1874838" y="5172075"/>
          <p14:tracePt t="59448" x="1851025" y="5183188"/>
          <p14:tracePt t="59458" x="1839913" y="5183188"/>
          <p14:tracePt t="59464" x="1828800" y="5183188"/>
          <p14:tracePt t="59472" x="1817688" y="5183188"/>
          <p14:tracePt t="59479" x="1806575" y="5183188"/>
          <p14:tracePt t="59491" x="1793875" y="5183188"/>
          <p14:tracePt t="59496" x="1782763" y="5194300"/>
          <p14:tracePt t="59505" x="1771650" y="5194300"/>
          <p14:tracePt t="59519" x="1760538" y="5194300"/>
          <p14:tracePt t="59534" x="1749425" y="5194300"/>
          <p14:tracePt t="59543" x="1749425" y="5207000"/>
          <p14:tracePt t="59558" x="1731963" y="5207000"/>
          <p14:tracePt t="59748" x="1749425" y="5207000"/>
          <p14:tracePt t="59764" x="1760538" y="5207000"/>
          <p14:tracePt t="59773" x="1771650" y="5194300"/>
          <p14:tracePt t="59796" x="1782763" y="5194300"/>
          <p14:tracePt t="59812" x="1793875" y="5194300"/>
          <p14:tracePt t="59819" x="1806575" y="5194300"/>
          <p14:tracePt t="59835" x="1817688" y="5194300"/>
          <p14:tracePt t="59851" x="1828800" y="5194300"/>
          <p14:tracePt t="59867" x="1828800" y="5183188"/>
          <p14:tracePt t="59875" x="1839913" y="5183188"/>
          <p14:tracePt t="59891" x="1851025" y="5183188"/>
          <p14:tracePt t="59899" x="1851025" y="5172075"/>
          <p14:tracePt t="59915" x="1863725" y="5172075"/>
          <p14:tracePt t="59931" x="1874838" y="5172075"/>
          <p14:tracePt t="59941" x="1885950" y="5172075"/>
          <p14:tracePt t="59947" x="1897063" y="5172075"/>
          <p14:tracePt t="59955" x="1925638" y="5172075"/>
          <p14:tracePt t="59962" x="1936750" y="5172075"/>
          <p14:tracePt t="59975" x="1949450" y="5172075"/>
          <p14:tracePt t="59986" x="1960563" y="5183188"/>
          <p14:tracePt t="60002" x="1971675" y="5183188"/>
          <p14:tracePt t="60011" x="1971675" y="5194300"/>
          <p14:tracePt t="60026" x="1982788" y="5194300"/>
          <p14:tracePt t="60097" x="1982788" y="5183188"/>
          <p14:tracePt t="60105" x="1982788" y="5160963"/>
          <p14:tracePt t="60113" x="1982788" y="5149850"/>
          <p14:tracePt t="60123" x="1971675" y="5121275"/>
          <p14:tracePt t="60129" x="1960563" y="5108575"/>
          <p14:tracePt t="60138" x="1949450" y="5086350"/>
          <p14:tracePt t="60144" x="1949450" y="5075238"/>
          <p14:tracePt t="60152" x="1949450" y="5064125"/>
          <p14:tracePt t="60161" x="1936750" y="5064125"/>
          <p14:tracePt t="60168" x="1925638" y="5051425"/>
          <p14:tracePt t="60177" x="1908175" y="5051425"/>
          <p14:tracePt t="60192" x="1885950" y="5051425"/>
          <p14:tracePt t="60208" x="1863725" y="5051425"/>
          <p14:tracePt t="60216" x="1839913" y="5051425"/>
          <p14:tracePt t="60224" x="1817688" y="5051425"/>
          <p14:tracePt t="60232" x="1806575" y="5051425"/>
          <p14:tracePt t="60241" x="1782763" y="5051425"/>
          <p14:tracePt t="60247" x="1760538" y="5051425"/>
          <p14:tracePt t="60255" x="1749425" y="5051425"/>
          <p14:tracePt t="60263" x="1720850" y="5051425"/>
          <p14:tracePt t="60274" x="1697038" y="5051425"/>
          <p14:tracePt t="60279" x="1685925" y="5051425"/>
          <p14:tracePt t="60288" x="1663700" y="5051425"/>
          <p14:tracePt t="60295" x="1639888" y="5051425"/>
          <p14:tracePt t="60303" x="1628775" y="5051425"/>
          <p14:tracePt t="60312" x="1606550" y="5051425"/>
          <p14:tracePt t="60319" x="1582738" y="5051425"/>
          <p14:tracePt t="60328" x="1571625" y="5051425"/>
          <p14:tracePt t="60334" x="1560513" y="5051425"/>
          <p14:tracePt t="60344" x="1531938" y="5064125"/>
          <p14:tracePt t="60350" x="1520825" y="5064125"/>
          <p14:tracePt t="60358" x="1508125" y="5064125"/>
          <p14:tracePt t="60366" x="1497013" y="5075238"/>
          <p14:tracePt t="60382" x="1485900" y="5075238"/>
          <p14:tracePt t="60390" x="1485900" y="5086350"/>
          <p14:tracePt t="60398" x="1485900" y="5097463"/>
          <p14:tracePt t="60407" x="1474788" y="5108575"/>
          <p14:tracePt t="60414" x="1474788" y="5121275"/>
          <p14:tracePt t="60422" x="1474788" y="5149850"/>
          <p14:tracePt t="60430" x="1463675" y="5160963"/>
          <p14:tracePt t="60441" x="1463675" y="5172075"/>
          <p14:tracePt t="60445" x="1450975" y="5183188"/>
          <p14:tracePt t="60458" x="1450975" y="5194300"/>
          <p14:tracePt t="60462" x="1439863" y="5207000"/>
          <p14:tracePt t="60469" x="1439863" y="5218113"/>
          <p14:tracePt t="60478" x="1428750" y="5218113"/>
          <p14:tracePt t="60485" x="1428750" y="5229225"/>
          <p14:tracePt t="60509" x="1428750" y="5240338"/>
          <p14:tracePt t="60556" x="1417638" y="5251450"/>
          <p14:tracePt t="60604" x="1417638" y="5264150"/>
          <p14:tracePt t="60754" x="1417638" y="5251450"/>
          <p14:tracePt t="60794" x="1417638" y="5240338"/>
          <p14:tracePt t="60817" x="1428750" y="5229225"/>
          <p14:tracePt t="60833" x="1428750" y="5218113"/>
          <p14:tracePt t="60841" x="1439863" y="5218113"/>
          <p14:tracePt t="60849" x="1439863" y="5207000"/>
          <p14:tracePt t="60858" x="1450975" y="5194300"/>
          <p14:tracePt t="60866" x="1463675" y="5183188"/>
          <p14:tracePt t="60873" x="1474788" y="5160963"/>
          <p14:tracePt t="60881" x="1485900" y="5149850"/>
          <p14:tracePt t="60891" x="1508125" y="5132388"/>
          <p14:tracePt t="60897" x="1520825" y="5121275"/>
          <p14:tracePt t="60905" x="1543050" y="5108575"/>
          <p14:tracePt t="60913" x="1560513" y="5097463"/>
          <p14:tracePt t="60924" x="1582738" y="5086350"/>
          <p14:tracePt t="60929" x="1606550" y="5075238"/>
          <p14:tracePt t="60936" x="1617663" y="5075238"/>
          <p14:tracePt t="60945" x="1639888" y="5064125"/>
          <p14:tracePt t="60952" x="1685925" y="5051425"/>
          <p14:tracePt t="60961" x="1697038" y="5051425"/>
          <p14:tracePt t="60968" x="1749425" y="5040313"/>
          <p14:tracePt t="60976" x="1782763" y="5040313"/>
          <p14:tracePt t="60984" x="1806575" y="5040313"/>
          <p14:tracePt t="60994" x="1839913" y="5040313"/>
          <p14:tracePt t="60999" x="1874838" y="5040313"/>
          <p14:tracePt t="61012" x="1897063" y="5040313"/>
          <p14:tracePt t="61015" x="1936750" y="5051425"/>
          <p14:tracePt t="61029" x="1960563" y="5064125"/>
          <p14:tracePt t="61031" x="1982788" y="5075238"/>
          <p14:tracePt t="61045" x="1993900" y="5086350"/>
          <p14:tracePt t="61047" x="2006600" y="5086350"/>
          <p14:tracePt t="61062" x="2017713" y="5097463"/>
          <p14:tracePt t="61079" x="2028825" y="5097463"/>
          <p14:tracePt t="61102" x="2039938" y="5097463"/>
          <p14:tracePt t="61395" x="2063750" y="5086350"/>
          <p14:tracePt t="61404" x="2085975" y="5064125"/>
          <p14:tracePt t="61412" x="2114550" y="5029200"/>
          <p14:tracePt t="61419" x="2149475" y="4994275"/>
          <p14:tracePt t="61428" x="2193925" y="4954588"/>
          <p14:tracePt t="61435" x="2239963" y="4921250"/>
          <p14:tracePt t="61443" x="2292350" y="4886325"/>
          <p14:tracePt t="61451" x="2349500" y="4864100"/>
          <p14:tracePt t="61459" x="2382838" y="4840288"/>
          <p14:tracePt t="61467" x="2406650" y="4829175"/>
          <p14:tracePt t="61474" x="2451100" y="4818063"/>
          <p14:tracePt t="61482" x="2492375" y="4806950"/>
          <p14:tracePt t="61491" x="2525713" y="4794250"/>
          <p14:tracePt t="61498" x="2549525" y="4778375"/>
          <p14:tracePt t="61506" x="2571750" y="4778375"/>
          <p14:tracePt t="61514" x="2606675" y="4765675"/>
          <p14:tracePt t="61526" x="2640013" y="4765675"/>
          <p14:tracePt t="61530" x="2679700" y="4765675"/>
          <p14:tracePt t="61546" x="2725738" y="4765675"/>
          <p14:tracePt t="61547" x="2782888" y="4765675"/>
          <p14:tracePt t="61558" x="2846388" y="4765675"/>
          <p14:tracePt t="61562" x="2914650" y="4778375"/>
          <p14:tracePt t="61571" x="2982913" y="4778375"/>
          <p14:tracePt t="61579" x="3057525" y="4794250"/>
          <p14:tracePt t="61586" x="3125788" y="4794250"/>
          <p14:tracePt t="61596" x="3182938" y="4794250"/>
          <p14:tracePt t="61601" x="3222625" y="4794250"/>
          <p14:tracePt t="61612" x="3257550" y="4794250"/>
          <p14:tracePt t="61617" x="3292475" y="4778375"/>
          <p14:tracePt t="61629" x="3314700" y="4765675"/>
          <p14:tracePt t="61633" x="3336925" y="4754563"/>
          <p14:tracePt t="61646" x="3349625" y="4754563"/>
          <p14:tracePt t="61649" x="3360738" y="4743450"/>
          <p14:tracePt t="61783" x="3360738" y="4754563"/>
          <p14:tracePt t="61791" x="3360738" y="4778375"/>
          <p14:tracePt t="61799" x="3360738" y="4818063"/>
          <p14:tracePt t="61807" x="3360738" y="4829175"/>
          <p14:tracePt t="61815" x="3349625" y="4851400"/>
          <p14:tracePt t="61824" x="3336925" y="4875213"/>
          <p14:tracePt t="61831" x="3336925" y="4897438"/>
          <p14:tracePt t="61839" x="3325813" y="4932363"/>
          <p14:tracePt t="61847" x="3314700" y="4954588"/>
          <p14:tracePt t="61858" x="3303588" y="5018088"/>
          <p14:tracePt t="61863" x="3279775" y="5075238"/>
          <p14:tracePt t="61872" x="3257550" y="5149850"/>
          <p14:tracePt t="61879" x="3222625" y="5207000"/>
          <p14:tracePt t="61890" x="3194050" y="5264150"/>
          <p14:tracePt t="61896" x="3149600" y="5308600"/>
          <p14:tracePt t="61902" x="3125788" y="5349875"/>
          <p14:tracePt t="61912" x="3103563" y="5372100"/>
          <p14:tracePt t="61918" x="3079750" y="5394325"/>
          <p14:tracePt t="61929" x="3057525" y="5407025"/>
          <p14:tracePt t="61934" x="3035300" y="5418138"/>
          <p14:tracePt t="61946" x="3006725" y="5418138"/>
          <p14:tracePt t="61950" x="2994025" y="5429250"/>
          <p14:tracePt t="61962" x="2982913" y="5429250"/>
          <p14:tracePt t="61973" x="2971800" y="5429250"/>
          <p14:tracePt t="61991" x="2971800" y="5418138"/>
          <p14:tracePt t="61997" x="2971800" y="5407025"/>
          <p14:tracePt t="62005" x="2971800" y="5394325"/>
          <p14:tracePt t="62013" x="2971800" y="5383213"/>
          <p14:tracePt t="62330" x="2971800" y="5372100"/>
          <p14:tracePt t="62340" x="2949575" y="5349875"/>
          <p14:tracePt t="62346" x="2936875" y="5321300"/>
          <p14:tracePt t="62358" x="2914650" y="5297488"/>
          <p14:tracePt t="62362" x="2879725" y="5251450"/>
          <p14:tracePt t="62369" x="2846388" y="5207000"/>
          <p14:tracePt t="62377" x="2828925" y="5183188"/>
          <p14:tracePt t="62385" x="2794000" y="5160963"/>
          <p14:tracePt t="62393" x="2771775" y="5132388"/>
          <p14:tracePt t="62401" x="2760663" y="5108575"/>
          <p14:tracePt t="62409" x="2749550" y="5097463"/>
          <p14:tracePt t="62425" x="2736850" y="5086350"/>
          <p14:tracePt t="62440" x="2725738" y="5086350"/>
          <p14:tracePt t="63130" x="2725738" y="5097463"/>
          <p14:tracePt t="63141" x="2703513" y="5097463"/>
          <p14:tracePt t="63147" x="2692400" y="5108575"/>
          <p14:tracePt t="63155" x="2679700" y="5108575"/>
          <p14:tracePt t="63161" x="2657475" y="5108575"/>
          <p14:tracePt t="63169" x="2640013" y="5108575"/>
          <p14:tracePt t="63177" x="2617788" y="5121275"/>
          <p14:tracePt t="63185" x="2593975" y="5121275"/>
          <p14:tracePt t="63193" x="2571750" y="5121275"/>
          <p14:tracePt t="63201" x="2549525" y="5132388"/>
          <p14:tracePt t="63209" x="2514600" y="5149850"/>
          <p14:tracePt t="63217" x="2492375" y="5149850"/>
          <p14:tracePt t="63226" x="2451100" y="5160963"/>
          <p14:tracePt t="63233" x="2428875" y="5160963"/>
          <p14:tracePt t="63241" x="2406650" y="5172075"/>
          <p14:tracePt t="63248" x="2382838" y="5183188"/>
          <p14:tracePt t="63256" x="2349500" y="5183188"/>
          <p14:tracePt t="63264" x="2325688" y="5183188"/>
          <p14:tracePt t="63274" x="2303463" y="5194300"/>
          <p14:tracePt t="63280" x="2292350" y="5194300"/>
          <p14:tracePt t="63288" x="2263775" y="5194300"/>
          <p14:tracePt t="63297" x="2251075" y="5194300"/>
          <p14:tracePt t="63308" x="2239963" y="5207000"/>
          <p14:tracePt t="63322" x="2228850" y="5207000"/>
          <p14:tracePt t="63402" x="2228850" y="5218113"/>
          <p14:tracePt t="63415" x="2228850" y="5229225"/>
          <p14:tracePt t="63423" x="2228850" y="5240338"/>
          <p14:tracePt t="63431" x="2228850" y="5251450"/>
          <p14:tracePt t="63447" x="2228850" y="5264150"/>
          <p14:tracePt t="63463" x="2228850" y="5275263"/>
          <p14:tracePt t="63486" x="2228850" y="5286375"/>
          <p14:tracePt t="63494" x="2228850" y="5297488"/>
          <p14:tracePt t="63502" x="2239963" y="5297488"/>
          <p14:tracePt t="63510" x="2239963" y="5308600"/>
          <p14:tracePt t="63518" x="2239963" y="5321300"/>
          <p14:tracePt t="63526" x="2239963" y="5337175"/>
          <p14:tracePt t="63542" x="2239963" y="5349875"/>
          <p14:tracePt t="63573" x="2239963" y="5360988"/>
          <p14:tracePt t="63652" x="2239963" y="5372100"/>
          <p14:tracePt t="63676" x="2239963" y="5383213"/>
          <p14:tracePt t="63708" x="2239963" y="5394325"/>
          <p14:tracePt t="63739" x="2239963" y="5407025"/>
          <p14:tracePt t="63772" x="2239963" y="5418138"/>
          <p14:tracePt t="64199" x="2239963" y="5440363"/>
          <p14:tracePt t="64210" x="2239963" y="5464175"/>
          <p14:tracePt t="64216" x="2239963" y="5497513"/>
          <p14:tracePt t="64222" x="2239963" y="5549900"/>
          <p14:tracePt t="64231" x="2239963" y="5572125"/>
          <p14:tracePt t="64241" x="2239963" y="5607050"/>
          <p14:tracePt t="64248" x="2239963" y="5629275"/>
          <p14:tracePt t="64255" x="2239963" y="5651500"/>
          <p14:tracePt t="64264" x="2239963" y="5675313"/>
          <p14:tracePt t="64274" x="2239963" y="5692775"/>
          <p14:tracePt t="64281" x="2239963" y="5703888"/>
          <p14:tracePt t="64286" x="2239963" y="5715000"/>
          <p14:tracePt t="64310" x="2239963" y="5726113"/>
          <p14:tracePt t="64318" x="2239963" y="5737225"/>
          <p14:tracePt t="64333" x="2239963" y="5749925"/>
          <p14:tracePt t="64342" x="2239963" y="5761038"/>
          <p14:tracePt t="64349" x="2239963" y="5772150"/>
          <p14:tracePt t="64357" x="2239963" y="5783263"/>
          <p14:tracePt t="64365" x="2239963" y="5794375"/>
          <p14:tracePt t="64374" x="2239963" y="5807075"/>
          <p14:tracePt t="64389" x="2239963" y="5818188"/>
          <p14:tracePt t="64407" x="2239963" y="5829300"/>
          <p14:tracePt t="64444" x="2239963" y="5840413"/>
          <p14:tracePt t="64476" x="2239963" y="5851525"/>
          <p14:tracePt t="64499" x="2239963" y="5868988"/>
          <p14:tracePt t="64555" x="2228850" y="5868988"/>
          <p14:tracePt t="64578" x="2217738" y="5880100"/>
          <p14:tracePt t="64590" x="2206625" y="5880100"/>
          <p14:tracePt t="64595" x="2193925" y="5880100"/>
          <p14:tracePt t="64602" x="2182813" y="5880100"/>
          <p14:tracePt t="64610" x="2171700" y="5880100"/>
          <p14:tracePt t="64618" x="2160588" y="5880100"/>
          <p14:tracePt t="64627" x="2136775" y="5880100"/>
          <p14:tracePt t="64640" x="2125663" y="5880100"/>
          <p14:tracePt t="64643" x="2114550" y="5880100"/>
          <p14:tracePt t="64650" x="2097088" y="5868988"/>
          <p14:tracePt t="64658" x="2085975" y="5868988"/>
          <p14:tracePt t="64666" x="2063750" y="5868988"/>
          <p14:tracePt t="64674" x="2051050" y="5868988"/>
          <p14:tracePt t="64682" x="2028825" y="5868988"/>
          <p14:tracePt t="64691" x="2017713" y="5868988"/>
          <p14:tracePt t="64698" x="1993900" y="5868988"/>
          <p14:tracePt t="64705" x="1971675" y="5868988"/>
          <p14:tracePt t="64715" x="1949450" y="5868988"/>
          <p14:tracePt t="64724" x="1925638" y="5868988"/>
          <p14:tracePt t="64731" x="1908175" y="5868988"/>
          <p14:tracePt t="64738" x="1885950" y="5868988"/>
          <p14:tracePt t="64748" x="1874838" y="5868988"/>
          <p14:tracePt t="64765" x="1851025" y="5851525"/>
          <p14:tracePt t="64769" x="1839913" y="5851525"/>
          <p14:tracePt t="64782" x="1828800" y="5840413"/>
          <p14:tracePt t="64785" x="1817688" y="5840413"/>
          <p14:tracePt t="64798" x="1806575" y="5829300"/>
          <p14:tracePt t="64801" x="1793875" y="5829300"/>
          <p14:tracePt t="64815" x="1782763" y="5829300"/>
          <p14:tracePt t="64817" x="1782763" y="5818188"/>
          <p14:tracePt t="64832" x="1771650" y="5818188"/>
          <p14:tracePt t="64832" x="1760538" y="5807075"/>
          <p14:tracePt t="64841" x="1760538" y="5794375"/>
          <p14:tracePt t="64849" x="1749425" y="5794375"/>
          <p14:tracePt t="64856" x="1749425" y="5783263"/>
          <p14:tracePt t="64865" x="1731963" y="5772150"/>
          <p14:tracePt t="64874" x="1731963" y="5749925"/>
          <p14:tracePt t="64881" x="1720850" y="5726113"/>
          <p14:tracePt t="64888" x="1720850" y="5715000"/>
          <p14:tracePt t="64898" x="1708150" y="5703888"/>
          <p14:tracePt t="64907" x="1708150" y="5675313"/>
          <p14:tracePt t="64915" x="1708150" y="5664200"/>
          <p14:tracePt t="64919" x="1697038" y="5651500"/>
          <p14:tracePt t="64935" x="1697038" y="5640388"/>
          <p14:tracePt t="64951" x="1697038" y="5629275"/>
          <p14:tracePt t="64967" x="1697038" y="5618163"/>
          <p14:tracePt t="64981" x="1697038" y="5607050"/>
          <p14:tracePt t="64983" x="1697038" y="5594350"/>
          <p14:tracePt t="64998" x="1697038" y="5583238"/>
          <p14:tracePt t="64999" x="1697038" y="5572125"/>
          <p14:tracePt t="65008" x="1697038" y="5549900"/>
          <p14:tracePt t="65016" x="1697038" y="5537200"/>
          <p14:tracePt t="65022" x="1708150" y="5537200"/>
          <p14:tracePt t="65032" x="1708150" y="5526088"/>
          <p14:tracePt t="65041" x="1720850" y="5514975"/>
          <p14:tracePt t="65048" x="1720850" y="5497513"/>
          <p14:tracePt t="65055" x="1720850" y="5486400"/>
          <p14:tracePt t="65065" x="1731963" y="5486400"/>
          <p14:tracePt t="65074" x="1749425" y="5475288"/>
          <p14:tracePt t="65085" x="1760538" y="5464175"/>
          <p14:tracePt t="65098" x="1771650" y="5451475"/>
          <p14:tracePt t="65102" x="1782763" y="5440363"/>
          <p14:tracePt t="65115" x="1793875" y="5429250"/>
          <p14:tracePt t="65117" x="1806575" y="5429250"/>
          <p14:tracePt t="65131" x="1817688" y="5418138"/>
          <p14:tracePt t="65134" x="1828800" y="5418138"/>
          <p14:tracePt t="65148" x="1839913" y="5407025"/>
          <p14:tracePt t="65150" x="1851025" y="5407025"/>
          <p14:tracePt t="65165" x="1863725" y="5407025"/>
          <p14:tracePt t="65166" x="1874838" y="5394325"/>
          <p14:tracePt t="65175" x="1885950" y="5394325"/>
          <p14:tracePt t="65182" x="1897063" y="5394325"/>
          <p14:tracePt t="65189" x="1908175" y="5394325"/>
          <p14:tracePt t="65198" x="1925638" y="5394325"/>
          <p14:tracePt t="65208" x="1936750" y="5394325"/>
          <p14:tracePt t="65215" x="1949450" y="5383213"/>
          <p14:tracePt t="65221" x="1960563" y="5383213"/>
          <p14:tracePt t="65232" x="1971675" y="5383213"/>
          <p14:tracePt t="65236" x="1982788" y="5383213"/>
          <p14:tracePt t="65248" x="2006600" y="5383213"/>
          <p14:tracePt t="65252" x="2028825" y="5383213"/>
          <p14:tracePt t="65265" x="2051050" y="5383213"/>
          <p14:tracePt t="65268" x="2063750" y="5383213"/>
          <p14:tracePt t="65282" x="2085975" y="5383213"/>
          <p14:tracePt t="65284" x="2114550" y="5372100"/>
          <p14:tracePt t="65299" x="2136775" y="5372100"/>
          <p14:tracePt t="65300" x="2160588" y="5372100"/>
          <p14:tracePt t="65316" x="2182813" y="5360988"/>
          <p14:tracePt t="65316" x="2193925" y="5360988"/>
          <p14:tracePt t="65323" x="2217738" y="5360988"/>
          <p14:tracePt t="65332" x="2239963" y="5360988"/>
          <p14:tracePt t="65341" x="2251075" y="5360988"/>
          <p14:tracePt t="65349" x="2263775" y="5360988"/>
          <p14:tracePt t="65355" x="2292350" y="5360988"/>
          <p14:tracePt t="65366" x="2303463" y="5360988"/>
          <p14:tracePt t="65375" x="2314575" y="5360988"/>
          <p14:tracePt t="65382" x="2336800" y="5360988"/>
          <p14:tracePt t="65388" x="2349500" y="5372100"/>
          <p14:tracePt t="65399" x="2360613" y="5383213"/>
          <p14:tracePt t="65402" x="2371725" y="5394325"/>
          <p14:tracePt t="65415" x="2382838" y="5407025"/>
          <p14:tracePt t="65418" x="2393950" y="5429250"/>
          <p14:tracePt t="65432" x="2406650" y="5440363"/>
          <p14:tracePt t="65434" x="2406650" y="5464175"/>
          <p14:tracePt t="65449" x="2417763" y="5475288"/>
          <p14:tracePt t="65451" x="2428875" y="5486400"/>
          <p14:tracePt t="65466" x="2428875" y="5497513"/>
          <p14:tracePt t="65482" x="2439988" y="5514975"/>
          <p14:tracePt t="65483" x="2439988" y="5526088"/>
          <p14:tracePt t="65489" x="2439988" y="5537200"/>
          <p14:tracePt t="65499" x="2439988" y="5549900"/>
          <p14:tracePt t="65508" x="2439988" y="5572125"/>
          <p14:tracePt t="65515" x="2439988" y="5583238"/>
          <p14:tracePt t="65522" x="2428875" y="5618163"/>
          <p14:tracePt t="65532" x="2417763" y="5640388"/>
          <p14:tracePt t="65541" x="2406650" y="5675313"/>
          <p14:tracePt t="65549" x="2382838" y="5715000"/>
          <p14:tracePt t="65553" x="2360613" y="5749925"/>
          <p14:tracePt t="65566" x="2349500" y="5761038"/>
          <p14:tracePt t="65569" x="2325688" y="5783263"/>
          <p14:tracePt t="65582" x="2303463" y="5807075"/>
          <p14:tracePt t="65585" x="2274888" y="5829300"/>
          <p14:tracePt t="65599" x="2239963" y="5851525"/>
          <p14:tracePt t="65601" x="2217738" y="5851525"/>
          <p14:tracePt t="65616" x="2171700" y="5868988"/>
          <p14:tracePt t="65616" x="2149475" y="5880100"/>
          <p14:tracePt t="65625" x="2125663" y="5880100"/>
          <p14:tracePt t="65632" x="2085975" y="5880100"/>
          <p14:tracePt t="65640" x="2051050" y="5880100"/>
          <p14:tracePt t="65649" x="2017713" y="5880100"/>
          <p14:tracePt t="65658" x="1993900" y="5880100"/>
          <p14:tracePt t="65665" x="1971675" y="5880100"/>
          <p14:tracePt t="65672" x="1936750" y="5880100"/>
          <p14:tracePt t="65682" x="1897063" y="5880100"/>
          <p14:tracePt t="65691" x="1863725" y="5851525"/>
          <p14:tracePt t="65699" x="1839913" y="5851525"/>
          <p14:tracePt t="65705" x="1817688" y="5840413"/>
          <p14:tracePt t="65715" x="1793875" y="5829300"/>
          <p14:tracePt t="65719" x="1771650" y="5818188"/>
          <p14:tracePt t="65732" x="1749425" y="5807075"/>
          <p14:tracePt t="65735" x="1731963" y="5794375"/>
          <p14:tracePt t="65749" x="1708150" y="5783263"/>
          <p14:tracePt t="65759" x="1697038" y="5783263"/>
          <p14:tracePt t="65767" x="1685925" y="5772150"/>
          <p14:tracePt t="65783" x="1674813" y="5761038"/>
          <p14:tracePt t="65799" x="1674813" y="5749925"/>
          <p14:tracePt t="65806" x="1663700" y="5737225"/>
          <p14:tracePt t="65822" x="1663700" y="5726113"/>
          <p14:tracePt t="65830" x="1663700" y="5715000"/>
          <p14:tracePt t="65841" x="1663700" y="5703888"/>
          <p14:tracePt t="65846" x="1663700" y="5692775"/>
          <p14:tracePt t="65855" x="1663700" y="5675313"/>
          <p14:tracePt t="65862" x="1663700" y="5651500"/>
          <p14:tracePt t="65869" x="1663700" y="5640388"/>
          <p14:tracePt t="65878" x="1674813" y="5629275"/>
          <p14:tracePt t="65885" x="1685925" y="5618163"/>
          <p14:tracePt t="65893" x="1697038" y="5594350"/>
          <p14:tracePt t="65901" x="1720850" y="5583238"/>
          <p14:tracePt t="65909" x="1731963" y="5561013"/>
          <p14:tracePt t="65917" x="1749425" y="5549900"/>
          <p14:tracePt t="65925" x="1760538" y="5526088"/>
          <p14:tracePt t="65933" x="1771650" y="5514975"/>
          <p14:tracePt t="65941" x="1782763" y="5486400"/>
          <p14:tracePt t="65949" x="1793875" y="5475288"/>
          <p14:tracePt t="65957" x="1806575" y="5464175"/>
          <p14:tracePt t="65966" x="1817688" y="5440363"/>
          <p14:tracePt t="65974" x="1839913" y="5429250"/>
          <p14:tracePt t="65982" x="1851025" y="5418138"/>
          <p14:tracePt t="65988" x="1874838" y="5407025"/>
          <p14:tracePt t="65999" x="1897063" y="5394325"/>
          <p14:tracePt t="66008" x="1908175" y="5383213"/>
          <p14:tracePt t="66016" x="1936750" y="5372100"/>
          <p14:tracePt t="66022" x="1960563" y="5372100"/>
          <p14:tracePt t="66032" x="1982788" y="5360988"/>
          <p14:tracePt t="66041" x="2006600" y="5360988"/>
          <p14:tracePt t="66049" x="2028825" y="5349875"/>
          <p14:tracePt t="66055" x="2051050" y="5349875"/>
          <p14:tracePt t="66066" x="2074863" y="5349875"/>
          <p14:tracePt t="66074" x="2114550" y="5349875"/>
          <p14:tracePt t="66083" x="2136775" y="5349875"/>
          <p14:tracePt t="66099" x="2171700" y="5349875"/>
          <p14:tracePt t="66100" x="2182813" y="5349875"/>
          <p14:tracePt t="66100" x="2206625" y="5360988"/>
          <p14:tracePt t="66107" x="2228850" y="5372100"/>
          <p14:tracePt t="66116" x="2239963" y="5383213"/>
          <p14:tracePt t="66124" x="2251075" y="5383213"/>
          <p14:tracePt t="66132" x="2251075" y="5394325"/>
          <p14:tracePt t="66139" x="2263775" y="5394325"/>
          <p14:tracePt t="66158" x="2263775" y="5407025"/>
          <p14:tracePt t="66166" x="2274888" y="5407025"/>
          <p14:tracePt t="66400" x="2303463" y="5407025"/>
          <p14:tracePt t="66408" x="2314575" y="5394325"/>
          <p14:tracePt t="66416" x="2336800" y="5372100"/>
          <p14:tracePt t="66424" x="2371725" y="5349875"/>
          <p14:tracePt t="66432" x="2393950" y="5321300"/>
          <p14:tracePt t="66439" x="2428875" y="5286375"/>
          <p14:tracePt t="66448" x="2479675" y="5264150"/>
          <p14:tracePt t="66458" x="2536825" y="5229225"/>
          <p14:tracePt t="66463" x="2582863" y="5207000"/>
          <p14:tracePt t="66472" x="2640013" y="5183188"/>
          <p14:tracePt t="66479" x="2703513" y="5149850"/>
          <p14:tracePt t="66491" x="2760663" y="5121275"/>
          <p14:tracePt t="66496" x="2857500" y="5086350"/>
          <p14:tracePt t="66503" x="2925763" y="5040313"/>
          <p14:tracePt t="66511" x="3006725" y="5006975"/>
          <p14:tracePt t="66519" x="3079750" y="4954588"/>
          <p14:tracePt t="66527" x="3160713" y="4921250"/>
          <p14:tracePt t="66535" x="3246438" y="4875213"/>
          <p14:tracePt t="66542" x="3325813" y="4851400"/>
          <p14:tracePt t="66550" x="3411538" y="4829175"/>
          <p14:tracePt t="66559" x="3503613" y="4818063"/>
          <p14:tracePt t="66567" x="3560763" y="4818063"/>
          <p14:tracePt t="66574" x="3646488" y="4818063"/>
          <p14:tracePt t="66583" x="3714750" y="4818063"/>
          <p14:tracePt t="66591" x="3778250" y="4818063"/>
          <p14:tracePt t="66599" x="3835400" y="4840288"/>
          <p14:tracePt t="66606" x="3857625" y="4851400"/>
          <p14:tracePt t="66620" x="3903663" y="4875213"/>
          <p14:tracePt t="66632" x="3943350" y="4897438"/>
          <p14:tracePt t="66633" x="3965575" y="4921250"/>
          <p14:tracePt t="66642" x="4000500" y="4943475"/>
          <p14:tracePt t="66650" x="4022725" y="4972050"/>
          <p14:tracePt t="66655" x="4035425" y="4994275"/>
          <p14:tracePt t="66666" x="4046538" y="5018088"/>
          <p14:tracePt t="66669" x="4057650" y="5040313"/>
          <p14:tracePt t="66683" x="4068763" y="5086350"/>
          <p14:tracePt t="66685" x="4079875" y="5121275"/>
          <p14:tracePt t="66700" x="4079875" y="5172075"/>
          <p14:tracePt t="66701" x="4079875" y="5207000"/>
          <p14:tracePt t="66717" x="4079875" y="5251450"/>
          <p14:tracePt t="66717" x="4079875" y="5297488"/>
          <p14:tracePt t="66725" x="4079875" y="5349875"/>
          <p14:tracePt t="66733" x="4068763" y="5383213"/>
          <p14:tracePt t="66741" x="4057650" y="5429250"/>
          <p14:tracePt t="66750" x="4035425" y="5475288"/>
          <p14:tracePt t="66756" x="4011613" y="5514975"/>
          <p14:tracePt t="66766" x="3989388" y="5549900"/>
          <p14:tracePt t="66774" x="3965575" y="5583238"/>
          <p14:tracePt t="66783" x="3943350" y="5607050"/>
          <p14:tracePt t="66788" x="3914775" y="5629275"/>
          <p14:tracePt t="66800" x="3892550" y="5651500"/>
          <p14:tracePt t="66808" x="3868738" y="5675313"/>
          <p14:tracePt t="66816" x="3846513" y="5703888"/>
          <p14:tracePt t="66821" x="3835400" y="5715000"/>
          <p14:tracePt t="66833" x="3811588" y="5726113"/>
          <p14:tracePt t="66835" x="3800475" y="5737225"/>
          <p14:tracePt t="66850" x="3789363" y="5737225"/>
          <p14:tracePt t="66852" x="3778250" y="5737225"/>
          <p14:tracePt t="66866" x="3765550" y="5737225"/>
          <p14:tracePt t="66867" x="3754438" y="5737225"/>
          <p14:tracePt t="66875" x="3754438" y="5726113"/>
          <p14:tracePt t="66885" x="3736975" y="5715000"/>
          <p14:tracePt t="66900" x="3736975" y="5692775"/>
          <p14:tracePt t="66915" x="3725863" y="5692775"/>
          <p14:tracePt t="66938" x="3714750" y="5692775"/>
          <p14:tracePt t="66946" x="3692525" y="5692775"/>
          <p14:tracePt t="66958" x="3668713" y="5692775"/>
          <p14:tracePt t="66962" x="3635375" y="5692775"/>
          <p14:tracePt t="66971" x="3589338" y="5692775"/>
          <p14:tracePt t="66978" x="3514725" y="5692775"/>
          <p14:tracePt t="66986" x="3411538" y="5726113"/>
          <p14:tracePt t="66994" x="3314700" y="5749925"/>
          <p14:tracePt t="67002" x="3257550" y="5761038"/>
          <p14:tracePt t="67010" x="3079750" y="5794375"/>
          <p14:tracePt t="67017" x="2960688" y="5818188"/>
          <p14:tracePt t="67026" x="2828925" y="5840413"/>
          <p14:tracePt t="67034" x="2692400" y="5868988"/>
          <p14:tracePt t="67041" x="2628900" y="5880100"/>
          <p14:tracePt t="67050" x="2514600" y="5903913"/>
          <p14:tracePt t="67058" x="2406650" y="5926138"/>
          <p14:tracePt t="67066" x="2325688" y="5926138"/>
          <p14:tracePt t="67073" x="2251075" y="5937250"/>
          <p14:tracePt t="67081" x="2217738" y="5937250"/>
          <p14:tracePt t="67091" x="2171700" y="5949950"/>
          <p14:tracePt t="67097" x="2136775" y="5949950"/>
          <p14:tracePt t="67105" x="2114550" y="5949950"/>
          <p14:tracePt t="67113" x="2085975" y="5949950"/>
          <p14:tracePt t="67124" x="2074863" y="5949950"/>
          <p14:tracePt t="67136" x="2063750" y="5949950"/>
          <p14:tracePt t="67160" x="2051050" y="5949950"/>
          <p14:tracePt t="67200" x="2039938" y="5949950"/>
          <p14:tracePt t="67287" x="2039938" y="5937250"/>
          <p14:tracePt t="67295" x="2039938" y="5926138"/>
          <p14:tracePt t="67303" x="2039938" y="5903913"/>
          <p14:tracePt t="67311" x="2039938" y="5868988"/>
          <p14:tracePt t="67318" x="2039938" y="5829300"/>
          <p14:tracePt t="67327" x="2063750" y="5783263"/>
          <p14:tracePt t="67334" x="2074863" y="5726113"/>
          <p14:tracePt t="67345" x="2085975" y="5675313"/>
          <p14:tracePt t="67358" x="2097088" y="5651500"/>
          <p14:tracePt t="67359" x="2114550" y="5618163"/>
          <p14:tracePt t="67381" x="2114550" y="5583238"/>
          <p14:tracePt t="67383" x="2136775" y="5549900"/>
          <p14:tracePt t="67405" x="2136775" y="5537200"/>
          <p14:tracePt t="67406" x="2149475" y="5537200"/>
          <p14:tracePt t="67406" x="2149475" y="5526088"/>
          <p14:tracePt t="67430" x="2160588" y="5526088"/>
          <p14:tracePt t="67556" x="2160588" y="5537200"/>
          <p14:tracePt t="67596" x="2171700" y="5537200"/>
          <p14:tracePt t="67612" x="2171700" y="5549900"/>
          <p14:tracePt t="67698" x="2182813" y="5549900"/>
          <p14:tracePt t="67722" x="2182813" y="5561013"/>
          <p14:tracePt t="67810" x="2182813" y="5572125"/>
          <p14:tracePt t="67841" x="2182813" y="5583238"/>
          <p14:tracePt t="67865" x="2182813" y="5594350"/>
          <p14:tracePt t="67888" x="2182813" y="5607050"/>
          <p14:tracePt t="67944" x="2182813" y="5618163"/>
          <p14:tracePt t="68166" x="2182813" y="5629275"/>
          <p14:tracePt t="68363" x="2182813" y="5618163"/>
          <p14:tracePt t="68372" x="2182813" y="5594350"/>
          <p14:tracePt t="68380" x="2182813" y="5583238"/>
          <p14:tracePt t="68391" x="2193925" y="5561013"/>
          <p14:tracePt t="68396" x="2206625" y="5537200"/>
          <p14:tracePt t="68404" x="2206625" y="5514975"/>
          <p14:tracePt t="68411" x="2228850" y="5475288"/>
          <p14:tracePt t="68419" x="2239963" y="5451475"/>
          <p14:tracePt t="68427" x="2251075" y="5429250"/>
          <p14:tracePt t="68435" x="2292350" y="5383213"/>
          <p14:tracePt t="68443" x="2303463" y="5372100"/>
          <p14:tracePt t="68451" x="2325688" y="5349875"/>
          <p14:tracePt t="68459" x="2336800" y="5337175"/>
          <p14:tracePt t="68468" x="2360613" y="5308600"/>
          <p14:tracePt t="68475" x="2371725" y="5297488"/>
          <p14:tracePt t="68482" x="2393950" y="5286375"/>
          <p14:tracePt t="68492" x="2406650" y="5275263"/>
          <p14:tracePt t="68498" x="2428875" y="5264150"/>
          <p14:tracePt t="68508" x="2439988" y="5251450"/>
          <p14:tracePt t="68514" x="2463800" y="5240338"/>
          <p14:tracePt t="68522" x="2492375" y="5229225"/>
          <p14:tracePt t="68530" x="2525713" y="5218113"/>
          <p14:tracePt t="68541" x="2549525" y="5194300"/>
          <p14:tracePt t="68546" x="2582863" y="5194300"/>
          <p14:tracePt t="68555" x="2628900" y="5183188"/>
          <p14:tracePt t="68562" x="2679700" y="5172075"/>
          <p14:tracePt t="68574" x="2725738" y="5160963"/>
          <p14:tracePt t="68578" x="2782888" y="5160963"/>
          <p14:tracePt t="68588" x="2846388" y="5160963"/>
          <p14:tracePt t="68593" x="2903538" y="5160963"/>
          <p14:tracePt t="68607" x="2936875" y="5160963"/>
          <p14:tracePt t="68611" x="3006725" y="5160963"/>
          <p14:tracePt t="68622" x="3035300" y="5160963"/>
          <p14:tracePt t="68625" x="3079750" y="5160963"/>
          <p14:tracePt t="68640" x="3114675" y="5160963"/>
          <p14:tracePt t="68641" x="3149600" y="5172075"/>
          <p14:tracePt t="68649" x="3171825" y="5172075"/>
          <p14:tracePt t="68657" x="3194050" y="5172075"/>
          <p14:tracePt t="68665" x="3211513" y="5172075"/>
          <p14:tracePt t="68674" x="3235325" y="5183188"/>
          <p14:tracePt t="68680" x="3246438" y="5183188"/>
          <p14:tracePt t="68688" x="3257550" y="5183188"/>
          <p14:tracePt t="68697" x="3279775" y="5194300"/>
          <p14:tracePt t="68707" x="3292475" y="5194300"/>
          <p14:tracePt t="68712" x="3303588" y="5194300"/>
          <p14:tracePt t="68722" x="3325813" y="5207000"/>
          <p14:tracePt t="68728" x="3336925" y="5207000"/>
          <p14:tracePt t="68740" x="3360738" y="5218113"/>
          <p14:tracePt t="68744" x="3371850" y="5218113"/>
          <p14:tracePt t="68758" x="3389313" y="5229225"/>
          <p14:tracePt t="68761" x="3411538" y="5229225"/>
          <p14:tracePt t="68771" x="3422650" y="5240338"/>
          <p14:tracePt t="68776" x="3435350" y="5240338"/>
          <p14:tracePt t="68792" x="3457575" y="5251450"/>
          <p14:tracePt t="68792" x="3468688" y="5264150"/>
          <p14:tracePt t="68799" x="3479800" y="5264150"/>
          <p14:tracePt t="68807" x="3503613" y="5275263"/>
          <p14:tracePt t="68815" x="3514725" y="5286375"/>
          <p14:tracePt t="68824" x="3536950" y="5308600"/>
          <p14:tracePt t="68831" x="3560763" y="5337175"/>
          <p14:tracePt t="68839" x="3578225" y="5349875"/>
          <p14:tracePt t="68847" x="3589338" y="5372100"/>
          <p14:tracePt t="68858" x="3611563" y="5394325"/>
          <p14:tracePt t="68863" x="3622675" y="5418138"/>
          <p14:tracePt t="68872" x="3635375" y="5440363"/>
          <p14:tracePt t="68878" x="3635375" y="5475288"/>
          <p14:tracePt t="68890" x="3646488" y="5497513"/>
          <p14:tracePt t="68895" x="3646488" y="5537200"/>
          <p14:tracePt t="68905" x="3657600" y="5549900"/>
          <p14:tracePt t="68910" x="3657600" y="5561013"/>
          <p14:tracePt t="68924" x="3657600" y="5572125"/>
          <p14:tracePt t="68926" x="3657600" y="5583238"/>
          <p14:tracePt t="68938" x="3657600" y="5594350"/>
          <p14:tracePt t="68950" x="3657600" y="5607050"/>
          <p14:tracePt t="68958" x="3657600" y="5618163"/>
          <p14:tracePt t="68973" x="3657600" y="5629275"/>
          <p14:tracePt t="68991" x="3657600" y="5640388"/>
          <p14:tracePt t="69005" x="3668713" y="5651500"/>
          <p14:tracePt t="69417" x="3657600" y="5651500"/>
          <p14:tracePt t="69425" x="3600450" y="5651500"/>
          <p14:tracePt t="69433" x="3525838" y="5651500"/>
          <p14:tracePt t="69441" x="3457575" y="5651500"/>
          <p14:tracePt t="69448" x="3389313" y="5651500"/>
          <p14:tracePt t="69457" x="3257550" y="5651500"/>
          <p14:tracePt t="69465" x="3182938" y="5651500"/>
          <p14:tracePt t="69474" x="3068638" y="5664200"/>
          <p14:tracePt t="69480" x="2971800" y="5692775"/>
          <p14:tracePt t="69488" x="2879725" y="5726113"/>
          <p14:tracePt t="69496" x="2806700" y="5749925"/>
          <p14:tracePt t="69507" x="2782888" y="5761038"/>
          <p14:tracePt t="69512" x="2725738" y="5783263"/>
          <p14:tracePt t="69521" x="2692400" y="5794375"/>
          <p14:tracePt t="69528" x="2657475" y="5807075"/>
          <p14:tracePt t="69536" x="2617788" y="5818188"/>
          <p14:tracePt t="69544" x="2606675" y="5818188"/>
          <p14:tracePt t="69552" x="2593975" y="5829300"/>
          <p14:tracePt t="69561" x="2582863" y="5829300"/>
          <p14:tracePt t="69569" x="2571750" y="5829300"/>
          <p14:tracePt t="69584" x="2560638" y="5829300"/>
          <p14:tracePt t="69607" x="2549525" y="5829300"/>
          <p14:tracePt t="69630" x="2536825" y="5829300"/>
          <p14:tracePt t="69646" x="2525713" y="5829300"/>
          <p14:tracePt t="69658" x="2514600" y="5829300"/>
          <p14:tracePt t="69663" x="2503488" y="5818188"/>
          <p14:tracePt t="69671" x="2492375" y="5818188"/>
          <p14:tracePt t="69678" x="2479675" y="5807075"/>
          <p14:tracePt t="69694" x="2463800" y="5794375"/>
          <p14:tracePt t="69702" x="2451100" y="5783263"/>
          <p14:tracePt t="69710" x="2439988" y="5783263"/>
          <p14:tracePt t="69719" x="2417763" y="5772150"/>
          <p14:tracePt t="69726" x="2406650" y="5761038"/>
          <p14:tracePt t="69734" x="2393950" y="5761038"/>
          <p14:tracePt t="69742" x="2382838" y="5749925"/>
          <p14:tracePt t="69749" x="2371725" y="5737225"/>
          <p14:tracePt t="69758" x="2360613" y="5715000"/>
          <p14:tracePt t="69765" x="2336800" y="5715000"/>
          <p14:tracePt t="69773" x="2325688" y="5692775"/>
          <p14:tracePt t="69781" x="2314575" y="5675313"/>
          <p14:tracePt t="69791" x="2303463" y="5664200"/>
          <p14:tracePt t="69797" x="2292350" y="5651500"/>
          <p14:tracePt t="69805" x="2292350" y="5640388"/>
          <p14:tracePt t="69813" x="2274888" y="5640388"/>
          <p14:tracePt t="69826" x="2263775" y="5618163"/>
          <p14:tracePt t="70027" x="2251075" y="5675313"/>
          <p14:tracePt t="70036" x="2228850" y="5726113"/>
          <p14:tracePt t="70043" x="2217738" y="5772150"/>
          <p14:tracePt t="70051" x="2193925" y="5807075"/>
          <p14:tracePt t="70059" x="2171700" y="5829300"/>
          <p14:tracePt t="70066" x="2149475" y="5851525"/>
          <p14:tracePt t="70074" x="2125663" y="5880100"/>
          <p14:tracePt t="70082" x="2097088" y="5903913"/>
          <p14:tracePt t="70091" x="2074863" y="5915025"/>
          <p14:tracePt t="70098" x="2051050" y="5926138"/>
          <p14:tracePt t="70106" x="2006600" y="5972175"/>
          <p14:tracePt t="70114" x="1993900" y="5983288"/>
          <p14:tracePt t="70125" x="1971675" y="6007100"/>
          <p14:tracePt t="70130" x="1960563" y="6018213"/>
          <p14:tracePt t="71872" x="1960563" y="6007100"/>
          <p14:tracePt t="71880" x="1960563" y="5994400"/>
          <p14:tracePt t="71889" x="1960563" y="5983288"/>
          <p14:tracePt t="71895" x="1960563" y="5961063"/>
          <p14:tracePt t="71908" x="1960563" y="5949950"/>
          <p14:tracePt t="71912" x="1960563" y="5937250"/>
          <p14:tracePt t="71919" x="1960563" y="5926138"/>
          <p14:tracePt t="71935" x="1971675" y="5915025"/>
          <p14:tracePt t="71975" x="1971675" y="5903913"/>
          <p14:tracePt t="71998" x="1971675" y="5892800"/>
          <p14:tracePt t="72046" x="1971675" y="5880100"/>
          <p14:tracePt t="72069" x="1971675" y="5868988"/>
          <p14:tracePt t="72085" x="1971675" y="5851525"/>
          <p14:tracePt t="72117" x="1971675" y="5840413"/>
          <p14:tracePt t="72204" x="1971675" y="5829300"/>
          <p14:tracePt t="72239" x="1982788" y="5829300"/>
          <p14:tracePt t="72268" x="1982788" y="5818188"/>
          <p14:tracePt t="72283" x="1993900" y="58181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基礎工作應包含：</a:t>
            </a:r>
            <a:endParaRPr kumimoji="1"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7D6C4A88-E3B9-CF42-94CE-70F4E7FCA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470606" cy="4195481"/>
          </a:xfrm>
        </p:spPr>
        <p:txBody>
          <a:bodyPr>
            <a:normAutofit/>
          </a:bodyPr>
          <a:lstStyle/>
          <a:p>
            <a:r>
              <a:rPr kumimoji="1" lang="zh-CN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正確的使用</a:t>
            </a:r>
            <a:r>
              <a:rPr kumimoji="1" lang="zh-TW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設計物件 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</a:t>
            </a:r>
            <a:r>
              <a:rPr kumimoji="1" lang="zh-TW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建構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/</a:t>
            </a:r>
            <a:r>
              <a:rPr kumimoji="1" lang="zh-TW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解構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</a:p>
          <a:p>
            <a:pPr lvl="1"/>
            <a:r>
              <a:rPr kumimoji="1" lang="zh-TW" altLang="en-US" sz="26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內含兩個</a:t>
            </a:r>
            <a:r>
              <a:rPr kumimoji="1" lang="en-US" altLang="zh-TW" sz="26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int</a:t>
            </a:r>
            <a:endParaRPr kumimoji="1" lang="en-US" altLang="zh-CN" sz="26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r>
              <a:rPr kumimoji="1" lang="en-US" altLang="zh-CN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operator 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=</a:t>
            </a:r>
            <a:r>
              <a:rPr kumimoji="1" lang="zh-TW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+</a:t>
            </a:r>
            <a:r>
              <a:rPr kumimoji="1" lang="zh-TW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&lt;&lt;</a:t>
            </a:r>
            <a:r>
              <a:rPr kumimoji="1" lang="zh-TW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 </a:t>
            </a:r>
            <a:endParaRPr kumimoji="1" lang="en-US" altLang="zh-TW" sz="28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r>
              <a:rPr kumimoji="1" lang="en-US" altLang="zh-CN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operator [] (</a:t>
            </a:r>
            <a:r>
              <a:rPr kumimoji="1" lang="zh-TW" altLang="en-US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用來取出第一個跟第二個元數</a:t>
            </a:r>
            <a:r>
              <a:rPr kumimoji="1" lang="en-US" altLang="zh-CN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</a:p>
          <a:p>
            <a:endParaRPr kumimoji="1" lang="en-US" altLang="zh-CN" sz="28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  <a:p>
            <a:r>
              <a:rPr kumimoji="1" lang="en-US" altLang="zh-CN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operator </a:t>
            </a:r>
            <a:r>
              <a:rPr kumimoji="1" lang="en-US" altLang="zh-TW" sz="28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&gt;&gt; </a:t>
            </a:r>
            <a:r>
              <a:rPr kumimoji="1" lang="en-US" altLang="zh-TW" sz="28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(Bonus)</a:t>
            </a:r>
          </a:p>
          <a:p>
            <a:pPr lvl="1"/>
            <a:r>
              <a:rPr kumimoji="1" lang="en-US" altLang="zh-TW" sz="26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(</a:t>
            </a:r>
            <a:r>
              <a:rPr kumimoji="1" lang="zh-TW" altLang="en-US" sz="26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想一個辦法讓使用者可以輸入這個二元數</a:t>
            </a:r>
            <a:r>
              <a:rPr kumimoji="1" lang="en-US" altLang="zh-TW" sz="2600" dirty="0"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</a:p>
          <a:p>
            <a:pPr marL="0" indent="0">
              <a:buNone/>
            </a:pPr>
            <a:endParaRPr kumimoji="1" lang="en-US" altLang="zh-TW" sz="2800" dirty="0">
              <a:latin typeface="PingFang TC Light" panose="020B0300000000000000" pitchFamily="34" charset="-120"/>
              <a:ea typeface="PingFang TC Light" panose="020B03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7F47920-C52D-EE47-B131-049294F58685}"/>
              </a:ext>
            </a:extLst>
          </p:cNvPr>
          <p:cNvSpPr txBox="1"/>
          <p:nvPr/>
        </p:nvSpPr>
        <p:spPr>
          <a:xfrm>
            <a:off x="7847541" y="251239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S</a:t>
            </a:r>
            <a:endParaRPr kumimoji="1" lang="zh-TW" altLang="en-US" sz="4000" b="1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E9F7377C-FCA8-7FC2-47C7-35D1A1B303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76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226"/>
    </mc:Choice>
    <mc:Fallback xmlns="">
      <p:transition spd="slow" advTm="93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4697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49" x="1971675" y="5761038"/>
          <p14:tracePt t="3260" x="1925638" y="5703888"/>
          <p14:tracePt t="3261" x="1885950" y="5640388"/>
          <p14:tracePt t="3269" x="1851025" y="5594350"/>
          <p14:tracePt t="3276" x="1806575" y="5537200"/>
          <p14:tracePt t="3302" x="1651000" y="5383213"/>
          <p14:tracePt t="3308" x="1593850" y="5337175"/>
          <p14:tracePt t="3315" x="1543050" y="5297488"/>
          <p14:tracePt t="3324" x="1439863" y="5207000"/>
          <p14:tracePt t="3333" x="1285875" y="5064125"/>
          <p14:tracePt t="3339" x="1177925" y="4972050"/>
          <p14:tracePt t="3347" x="1085850" y="4886325"/>
          <p14:tracePt t="3355" x="977900" y="4806950"/>
          <p14:tracePt t="3367" x="874713" y="4708525"/>
          <p14:tracePt t="3371" x="754063" y="4629150"/>
          <p14:tracePt t="3380" x="622300" y="4565650"/>
          <p14:tracePt t="3387" x="485775" y="4497388"/>
          <p14:tracePt t="3399" x="307975" y="4451350"/>
          <p14:tracePt t="3403" x="120650" y="4411663"/>
          <p14:tracePt t="3730" x="354013" y="4297363"/>
          <p14:tracePt t="3732" x="874713" y="4035425"/>
          <p14:tracePt t="3739" x="1531938" y="3708400"/>
          <p14:tracePt t="3747" x="2228850" y="3378200"/>
          <p14:tracePt t="3752" x="2914650" y="3079750"/>
          <p14:tracePt t="3768" x="3600450" y="2782888"/>
          <p14:tracePt t="3769" x="4235450" y="2536825"/>
          <p14:tracePt t="3776" x="4497388" y="2457450"/>
          <p14:tracePt t="3783" x="5011738" y="2279650"/>
          <p14:tracePt t="3792" x="5486400" y="2114550"/>
          <p14:tracePt t="3800" x="5875338" y="2006600"/>
          <p14:tracePt t="3806" x="6029325" y="1960563"/>
          <p14:tracePt t="3814" x="6326188" y="1863725"/>
          <p14:tracePt t="3822" x="6418263" y="1839913"/>
          <p14:tracePt t="3833" x="6503988" y="1817688"/>
          <p14:tracePt t="3838" x="6629400" y="1782763"/>
          <p14:tracePt t="3847" x="6715125" y="1760538"/>
          <p14:tracePt t="3854" x="6737350" y="1749425"/>
          <p14:tracePt t="3866" x="6818313" y="1736725"/>
          <p14:tracePt t="3870" x="6840538" y="1725613"/>
          <p14:tracePt t="3880" x="6851650" y="1725613"/>
          <p14:tracePt t="3909" x="6840538" y="1725613"/>
          <p14:tracePt t="3917" x="6818313" y="1725613"/>
          <p14:tracePt t="3925" x="6794500" y="1725613"/>
          <p14:tracePt t="3933" x="6772275" y="1725613"/>
          <p14:tracePt t="3942" x="6726238" y="1736725"/>
          <p14:tracePt t="3949" x="6692900" y="1749425"/>
          <p14:tracePt t="3957" x="6651625" y="1760538"/>
          <p14:tracePt t="3966" x="6607175" y="1771650"/>
          <p14:tracePt t="3972" x="6503988" y="1806575"/>
          <p14:tracePt t="3981" x="6451600" y="1806575"/>
          <p14:tracePt t="3988" x="6372225" y="1839913"/>
          <p14:tracePt t="3997" x="6286500" y="1851025"/>
          <p14:tracePt t="4004" x="6207125" y="1885950"/>
          <p14:tracePt t="4016" x="6051550" y="1925638"/>
          <p14:tracePt t="4021" x="5949950" y="1960563"/>
          <p14:tracePt t="4028" x="5840413" y="1982788"/>
          <p14:tracePt t="4036" x="5794375" y="2006600"/>
          <p14:tracePt t="4044" x="5675313" y="2039938"/>
          <p14:tracePt t="4052" x="5594350" y="2079625"/>
          <p14:tracePt t="4060" x="5497513" y="2103438"/>
          <p14:tracePt t="4067" x="5451475" y="2125663"/>
          <p14:tracePt t="4075" x="5389563" y="2136775"/>
          <p14:tracePt t="4083" x="5354638" y="2149475"/>
          <p14:tracePt t="4092" x="5321300" y="2160588"/>
          <p14:tracePt t="4099" x="5297488" y="2171700"/>
          <p14:tracePt t="4108" x="5286375" y="2171700"/>
          <p14:tracePt t="4125" x="5275263" y="2171700"/>
          <p14:tracePt t="4131" x="5275263" y="2182813"/>
          <p14:tracePt t="4186" x="5275263" y="2193925"/>
          <p14:tracePt t="4194" x="5264150" y="2193925"/>
          <p14:tracePt t="4202" x="5240338" y="2206625"/>
          <p14:tracePt t="4210" x="5218113" y="2228850"/>
          <p14:tracePt t="4218" x="5178425" y="2239963"/>
          <p14:tracePt t="4226" x="5143500" y="2268538"/>
          <p14:tracePt t="4234" x="5108575" y="2279650"/>
          <p14:tracePt t="4242" x="5075238" y="2292350"/>
          <p14:tracePt t="4250" x="5051425" y="2303463"/>
          <p14:tracePt t="4261" x="5011738" y="2314575"/>
          <p14:tracePt t="4267" x="4978400" y="2314575"/>
          <p14:tracePt t="4274" x="4954588" y="2325688"/>
          <p14:tracePt t="4281" x="4943475" y="2325688"/>
          <p14:tracePt t="4289" x="4921250" y="2325688"/>
          <p14:tracePt t="4299" x="4921250" y="2336800"/>
          <p14:tracePt t="4487" x="4908550" y="2336800"/>
          <p14:tracePt t="4496" x="4875213" y="2336800"/>
          <p14:tracePt t="4503" x="4835525" y="2336800"/>
          <p14:tracePt t="4511" x="4789488" y="2336800"/>
          <p14:tracePt t="4519" x="4743450" y="2349500"/>
          <p14:tracePt t="4527" x="4697413" y="2360613"/>
          <p14:tracePt t="4535" x="4611688" y="2371725"/>
          <p14:tracePt t="4542" x="4543425" y="2371725"/>
          <p14:tracePt t="4550" x="4457700" y="2382838"/>
          <p14:tracePt t="4559" x="4389438" y="2382838"/>
          <p14:tracePt t="4566" x="4354513" y="2382838"/>
          <p14:tracePt t="4575" x="4308475" y="2382838"/>
          <p14:tracePt t="4582" x="4268788" y="2382838"/>
          <p14:tracePt t="4590" x="4235450" y="2382838"/>
          <p14:tracePt t="4599" x="4211638" y="2382838"/>
          <p14:tracePt t="4606" x="4189413" y="2371725"/>
          <p14:tracePt t="4614" x="4178300" y="2360613"/>
          <p14:tracePt t="4621" x="4178300" y="2336800"/>
          <p14:tracePt t="4632" x="4165600" y="2336800"/>
          <p14:tracePt t="4638" x="4165600" y="2314575"/>
          <p14:tracePt t="4647" x="4154488" y="2303463"/>
          <p14:tracePt t="4653" x="4154488" y="2279650"/>
          <p14:tracePt t="4665" x="4154488" y="2268538"/>
          <p14:tracePt t="4669" x="4154488" y="2251075"/>
          <p14:tracePt t="4680" x="4154488" y="2239963"/>
          <p14:tracePt t="4685" x="4154488" y="2228850"/>
          <p14:tracePt t="4699" x="4154488" y="2217738"/>
          <p14:tracePt t="4701" x="4154488" y="2206625"/>
          <p14:tracePt t="4716" x="4154488" y="2193925"/>
          <p14:tracePt t="4772" x="4165600" y="2193925"/>
          <p14:tracePt t="4780" x="4178300" y="2193925"/>
          <p14:tracePt t="4798" x="4189413" y="2193925"/>
          <p14:tracePt t="4805" x="4200525" y="2193925"/>
          <p14:tracePt t="4816" x="4211638" y="2206625"/>
          <p14:tracePt t="4820" x="4222750" y="2206625"/>
          <p14:tracePt t="4828" x="4235450" y="2228850"/>
          <p14:tracePt t="4836" x="4235450" y="2239963"/>
          <p14:tracePt t="4844" x="4246563" y="2279650"/>
          <p14:tracePt t="4852" x="4246563" y="2303463"/>
          <p14:tracePt t="4859" x="4257675" y="2336800"/>
          <p14:tracePt t="4867" x="4257675" y="2371725"/>
          <p14:tracePt t="4876" x="4257675" y="2393950"/>
          <p14:tracePt t="4883" x="4257675" y="2428875"/>
          <p14:tracePt t="4892" x="4257675" y="2468563"/>
          <p14:tracePt t="4899" x="4257675" y="2492375"/>
          <p14:tracePt t="4907" x="4257675" y="2514600"/>
          <p14:tracePt t="4916" x="4257675" y="2536825"/>
          <p14:tracePt t="4922" x="4257675" y="2549525"/>
          <p14:tracePt t="4931" x="4257675" y="2560638"/>
          <p14:tracePt t="4938" x="4257675" y="2571750"/>
          <p14:tracePt t="4949" x="4246563" y="2571750"/>
          <p14:tracePt t="4955" x="4246563" y="2582863"/>
          <p14:tracePt t="4963" x="4235450" y="2582863"/>
          <p14:tracePt t="4970" x="4222750" y="2582863"/>
          <p14:tracePt t="4982" x="4211638" y="2582863"/>
          <p14:tracePt t="4986" x="4200525" y="2582863"/>
          <p14:tracePt t="4996" x="4178300" y="2582863"/>
          <p14:tracePt t="5002" x="4165600" y="2571750"/>
          <p14:tracePt t="5016" x="4143375" y="2549525"/>
          <p14:tracePt t="5018" x="4132263" y="2525713"/>
          <p14:tracePt t="5031" x="4121150" y="2492375"/>
          <p14:tracePt t="5034" x="4092575" y="2457450"/>
          <p14:tracePt t="5049" x="4079875" y="2406650"/>
          <p14:tracePt t="5050" x="4068763" y="2360613"/>
          <p14:tracePt t="5057" x="4046538" y="2303463"/>
          <p14:tracePt t="5068" x="4022725" y="2228850"/>
          <p14:tracePt t="5073" x="4011613" y="2160588"/>
          <p14:tracePt t="5081" x="4011613" y="2079625"/>
          <p14:tracePt t="5089" x="4000500" y="1982788"/>
          <p14:tracePt t="5100" x="4000500" y="1903413"/>
          <p14:tracePt t="5105" x="4000500" y="1806575"/>
          <p14:tracePt t="5113" x="4000500" y="1725613"/>
          <p14:tracePt t="5121" x="4000500" y="1639888"/>
          <p14:tracePt t="5132" x="4000500" y="1571625"/>
          <p14:tracePt t="5137" x="4022725" y="1497013"/>
          <p14:tracePt t="5147" x="4057650" y="1428750"/>
          <p14:tracePt t="5152" x="4092575" y="1371600"/>
          <p14:tracePt t="5166" x="4132263" y="1320800"/>
          <p14:tracePt t="5168" x="4178300" y="1274763"/>
          <p14:tracePt t="5180" x="4211638" y="1239838"/>
          <p14:tracePt t="5184" x="4257675" y="1206500"/>
          <p14:tracePt t="5199" x="4308475" y="1165225"/>
          <p14:tracePt t="5201" x="4343400" y="1143000"/>
          <p14:tracePt t="5214" x="4389438" y="1131888"/>
          <p14:tracePt t="5216" x="4422775" y="1120775"/>
          <p14:tracePt t="5233" x="4486275" y="1120775"/>
          <p14:tracePt t="5233" x="4521200" y="1120775"/>
          <p14:tracePt t="5239" x="4589463" y="1120775"/>
          <p14:tracePt t="5247" x="4635500" y="1120775"/>
          <p14:tracePt t="5255" x="4697413" y="1154113"/>
          <p14:tracePt t="5266" x="4765675" y="1182688"/>
          <p14:tracePt t="5271" x="4811713" y="1228725"/>
          <p14:tracePt t="5280" x="4875213" y="1263650"/>
          <p14:tracePt t="5287" x="4932363" y="1296988"/>
          <p14:tracePt t="5299" x="4989513" y="1343025"/>
          <p14:tracePt t="5303" x="5040313" y="1382713"/>
          <p14:tracePt t="5313" x="5097463" y="1417638"/>
          <p14:tracePt t="5320" x="5132388" y="1450975"/>
          <p14:tracePt t="5333" x="5178425" y="1485900"/>
          <p14:tracePt t="5336" x="5229225" y="1520825"/>
          <p14:tracePt t="5349" x="5251450" y="1560513"/>
          <p14:tracePt t="5351" x="5286375" y="1606550"/>
          <p14:tracePt t="5364" x="5308600" y="1663700"/>
          <p14:tracePt t="5366" x="5321300" y="1725613"/>
          <p14:tracePt t="5383" x="5332413" y="1782763"/>
          <p14:tracePt t="5383" x="5343525" y="1828800"/>
          <p14:tracePt t="5390" x="5343525" y="1885950"/>
          <p14:tracePt t="5398" x="5343525" y="1949450"/>
          <p14:tracePt t="5406" x="5332413" y="2006600"/>
          <p14:tracePt t="5416" x="5308600" y="2079625"/>
          <p14:tracePt t="5422" x="5251450" y="2136775"/>
          <p14:tracePt t="5430" x="5200650" y="2193925"/>
          <p14:tracePt t="5437" x="5143500" y="2251075"/>
          <p14:tracePt t="5449" x="5086350" y="2314575"/>
          <p14:tracePt t="5454" x="5022850" y="2360613"/>
          <p14:tracePt t="5463" x="4954588" y="2406650"/>
          <p14:tracePt t="5469" x="4897438" y="2446338"/>
          <p14:tracePt t="5482" x="4822825" y="2479675"/>
          <p14:tracePt t="5485" x="4778375" y="2503488"/>
          <p14:tracePt t="5496" x="4721225" y="2525713"/>
          <p14:tracePt t="5501" x="4697413" y="2525713"/>
          <p14:tracePt t="5516" x="4646613" y="2536825"/>
          <p14:tracePt t="5518" x="4611688" y="2536825"/>
          <p14:tracePt t="5530" x="4578350" y="2536825"/>
          <p14:tracePt t="5532" x="4543425" y="2536825"/>
          <p14:tracePt t="5549" x="4521200" y="2536825"/>
          <p14:tracePt t="5550" x="4497388" y="2536825"/>
          <p14:tracePt t="5556" x="4468813" y="2525713"/>
          <p14:tracePt t="5564" x="4457700" y="2503488"/>
          <p14:tracePt t="5572" x="4435475" y="2479675"/>
          <p14:tracePt t="5583" x="4422775" y="2457450"/>
          <p14:tracePt t="5588" x="4411663" y="2446338"/>
          <p14:tracePt t="5600" x="4400550" y="2417763"/>
          <p14:tracePt t="5604" x="4389438" y="2382838"/>
          <p14:tracePt t="5613" x="4378325" y="2360613"/>
          <p14:tracePt t="5620" x="4365625" y="2336800"/>
          <p14:tracePt t="5633" x="4365625" y="2314575"/>
          <p14:tracePt t="5636" x="4354513" y="2292350"/>
          <p14:tracePt t="5646" x="4343400" y="2279650"/>
          <p14:tracePt t="5651" x="4332288" y="2268538"/>
          <p14:tracePt t="5666" x="4332288" y="2239963"/>
          <p14:tracePt t="5668" x="4321175" y="2228850"/>
          <p14:tracePt t="5680" x="4321175" y="2217738"/>
          <p14:tracePt t="5683" x="4321175" y="2206625"/>
          <p14:tracePt t="5699" x="4308475" y="2206625"/>
          <p14:tracePt t="5700" x="4308475" y="2193925"/>
          <p14:tracePt t="5715" x="4308475" y="2182813"/>
          <p14:tracePt t="5739" x="4321175" y="2171700"/>
          <p14:tracePt t="5747" x="4332288" y="2171700"/>
          <p14:tracePt t="5754" x="4365625" y="2160588"/>
          <p14:tracePt t="5766" x="4389438" y="2149475"/>
          <p14:tracePt t="5770" x="4422775" y="2149475"/>
          <p14:tracePt t="5778" x="4457700" y="2136775"/>
          <p14:tracePt t="5786" x="4508500" y="2136775"/>
          <p14:tracePt t="5794" x="4543425" y="2136775"/>
          <p14:tracePt t="5802" x="4600575" y="2125663"/>
          <p14:tracePt t="5810" x="4646613" y="2125663"/>
          <p14:tracePt t="5818" x="4708525" y="2125663"/>
          <p14:tracePt t="5826" x="4765675" y="2125663"/>
          <p14:tracePt t="5834" x="4822825" y="2125663"/>
          <p14:tracePt t="5841" x="4886325" y="2125663"/>
          <p14:tracePt t="5849" x="4943475" y="2125663"/>
          <p14:tracePt t="5857" x="5000625" y="2149475"/>
          <p14:tracePt t="5867" x="5051425" y="2171700"/>
          <p14:tracePt t="5873" x="5108575" y="2193925"/>
          <p14:tracePt t="5881" x="5154613" y="2206625"/>
          <p14:tracePt t="5889" x="5200650" y="2239963"/>
          <p14:tracePt t="5899" x="5218113" y="2251075"/>
          <p14:tracePt t="5906" x="5251450" y="2279650"/>
          <p14:tracePt t="5913" x="5264150" y="2303463"/>
          <p14:tracePt t="5921" x="5286375" y="2314575"/>
          <p14:tracePt t="5932" x="5297488" y="2336800"/>
          <p14:tracePt t="5936" x="5297488" y="2349500"/>
          <p14:tracePt t="5946" x="5297488" y="2360613"/>
          <p14:tracePt t="5952" x="5297488" y="2371725"/>
          <p14:tracePt t="5966" x="5297488" y="2382838"/>
          <p14:tracePt t="5968" x="5297488" y="2393950"/>
          <p14:tracePt t="5984" x="5275263" y="2417763"/>
          <p14:tracePt t="6356" x="5251450" y="2417763"/>
          <p14:tracePt t="6364" x="5229225" y="2417763"/>
          <p14:tracePt t="6372" x="5218113" y="2417763"/>
          <p14:tracePt t="6383" x="5165725" y="2417763"/>
          <p14:tracePt t="6388" x="5132388" y="2417763"/>
          <p14:tracePt t="6397" x="5097463" y="2417763"/>
          <p14:tracePt t="6404" x="5075238" y="2417763"/>
          <p14:tracePt t="6411" x="5040313" y="2417763"/>
          <p14:tracePt t="6419" x="5011738" y="2417763"/>
          <p14:tracePt t="6427" x="4978400" y="2417763"/>
          <p14:tracePt t="6436" x="4943475" y="2417763"/>
          <p14:tracePt t="6444" x="4921250" y="2417763"/>
          <p14:tracePt t="6451" x="4897438" y="2417763"/>
          <p14:tracePt t="6460" x="4875213" y="2417763"/>
          <p14:tracePt t="6467" x="4864100" y="2417763"/>
          <p14:tracePt t="6475" x="4835525" y="2406650"/>
          <p14:tracePt t="6482" x="4822825" y="2406650"/>
          <p14:tracePt t="6490" x="4811713" y="2406650"/>
          <p14:tracePt t="6499" x="4800600" y="2393950"/>
          <p14:tracePt t="6506" x="4789488" y="2393950"/>
          <p14:tracePt t="6522" x="4778375" y="2393950"/>
          <p14:tracePt t="6538" x="4778375" y="2382838"/>
          <p14:tracePt t="6554" x="4778375" y="2371725"/>
          <p14:tracePt t="6570" x="4778375" y="2360613"/>
          <p14:tracePt t="6577" x="4789488" y="2360613"/>
          <p14:tracePt t="6586" x="4800600" y="2360613"/>
          <p14:tracePt t="6594" x="4811713" y="2360613"/>
          <p14:tracePt t="6602" x="4822825" y="2360613"/>
          <p14:tracePt t="6610" x="4835525" y="2360613"/>
          <p14:tracePt t="6617" x="4864100" y="2360613"/>
          <p14:tracePt t="6625" x="4875213" y="2360613"/>
          <p14:tracePt t="6633" x="4886325" y="2360613"/>
          <p14:tracePt t="6641" x="4908550" y="2371725"/>
          <p14:tracePt t="6649" x="4921250" y="2371725"/>
          <p14:tracePt t="6657" x="4932363" y="2371725"/>
          <p14:tracePt t="6666" x="4954588" y="2382838"/>
          <p14:tracePt t="6673" x="4965700" y="2382838"/>
          <p14:tracePt t="6681" x="4989513" y="2382838"/>
          <p14:tracePt t="6688" x="5000625" y="2382838"/>
          <p14:tracePt t="6700" x="5011738" y="2382838"/>
          <p14:tracePt t="6705" x="5040313" y="2393950"/>
          <p14:tracePt t="6714" x="5051425" y="2393950"/>
          <p14:tracePt t="6720" x="5075238" y="2393950"/>
          <p14:tracePt t="6732" x="5097463" y="2406650"/>
          <p14:tracePt t="6736" x="5108575" y="2406650"/>
          <p14:tracePt t="6747" x="5121275" y="2406650"/>
          <p14:tracePt t="6752" x="5132388" y="2417763"/>
          <p14:tracePt t="6766" x="5143500" y="2417763"/>
          <p14:tracePt t="6768" x="5154613" y="2417763"/>
          <p14:tracePt t="7076" x="5143500" y="2417763"/>
          <p14:tracePt t="7084" x="5132388" y="2406650"/>
          <p14:tracePt t="7092" x="5108575" y="2406650"/>
          <p14:tracePt t="7100" x="5097463" y="2406650"/>
          <p14:tracePt t="7108" x="5086350" y="2406650"/>
          <p14:tracePt t="7116" x="5064125" y="2406650"/>
          <p14:tracePt t="7124" x="5051425" y="2406650"/>
          <p14:tracePt t="7140" x="5040313" y="2406650"/>
          <p14:tracePt t="7155" x="5022850" y="2406650"/>
          <p14:tracePt t="7187" x="5011738" y="2393950"/>
          <p14:tracePt t="7204" x="5011738" y="2382838"/>
          <p14:tracePt t="7211" x="5000625" y="2382838"/>
          <p14:tracePt t="7228" x="5000625" y="2371725"/>
          <p14:tracePt t="7235" x="4989513" y="2371725"/>
          <p14:tracePt t="7258" x="4989513" y="2360613"/>
          <p14:tracePt t="7266" x="5000625" y="2349500"/>
          <p14:tracePt t="7274" x="5022850" y="2336800"/>
          <p14:tracePt t="7283" x="5051425" y="2314575"/>
          <p14:tracePt t="7290" x="5086350" y="2303463"/>
          <p14:tracePt t="7298" x="5121275" y="2268538"/>
          <p14:tracePt t="7306" x="5154613" y="2239963"/>
          <p14:tracePt t="7316" x="5189538" y="2217738"/>
          <p14:tracePt t="7322" x="5229225" y="2182813"/>
          <p14:tracePt t="7330" x="5240338" y="2171700"/>
          <p14:tracePt t="7338" x="5275263" y="2136775"/>
          <p14:tracePt t="7349" x="5297488" y="2114550"/>
          <p14:tracePt t="7354" x="5321300" y="2092325"/>
          <p14:tracePt t="7363" x="5343525" y="2063750"/>
          <p14:tracePt t="7369" x="5365750" y="2051050"/>
          <p14:tracePt t="7381" x="5378450" y="2039938"/>
          <p14:tracePt t="7386" x="5407025" y="2039938"/>
          <p14:tracePt t="7394" x="5418138" y="2039938"/>
          <p14:tracePt t="7401" x="5440363" y="2039938"/>
          <p14:tracePt t="7409" x="5451475" y="2039938"/>
          <p14:tracePt t="7417" x="5464175" y="2039938"/>
          <p14:tracePt t="7425" x="5475288" y="2039938"/>
          <p14:tracePt t="7432" x="5486400" y="2039938"/>
          <p14:tracePt t="7440" x="5486400" y="2051050"/>
          <p14:tracePt t="7449" x="5497513" y="2063750"/>
          <p14:tracePt t="7456" x="5497513" y="2079625"/>
          <p14:tracePt t="7464" x="5497513" y="2103438"/>
          <p14:tracePt t="7473" x="5497513" y="2114550"/>
          <p14:tracePt t="7480" x="5497513" y="2136775"/>
          <p14:tracePt t="7488" x="5497513" y="2160588"/>
          <p14:tracePt t="7500" x="5497513" y="2171700"/>
          <p14:tracePt t="7505" x="5497513" y="2193925"/>
          <p14:tracePt t="7514" x="5486400" y="2206625"/>
          <p14:tracePt t="7520" x="5475288" y="2228850"/>
          <p14:tracePt t="7534" x="5451475" y="2239963"/>
          <p14:tracePt t="7536" x="5429250" y="2279650"/>
          <p14:tracePt t="7547" x="5418138" y="2279650"/>
          <p14:tracePt t="7551" x="5407025" y="2303463"/>
          <p14:tracePt t="7566" x="5389563" y="2314575"/>
          <p14:tracePt t="7568" x="5365750" y="2325688"/>
          <p14:tracePt t="7580" x="5354638" y="2349500"/>
          <p14:tracePt t="7583" x="5332413" y="2349500"/>
          <p14:tracePt t="7599" x="5321300" y="2360613"/>
          <p14:tracePt t="7600" x="5308600" y="2371725"/>
          <p14:tracePt t="7607" x="5286375" y="2371725"/>
          <p14:tracePt t="7615" x="5251450" y="2371725"/>
          <p14:tracePt t="7623" x="5218113" y="2382838"/>
          <p14:tracePt t="7633" x="5178425" y="2382838"/>
          <p14:tracePt t="7639" x="5165725" y="2382838"/>
          <p14:tracePt t="7647" x="5121275" y="2382838"/>
          <p14:tracePt t="7654" x="5097463" y="2382838"/>
          <p14:tracePt t="7979" x="5086350" y="2382838"/>
          <p14:tracePt t="7987" x="5011738" y="2382838"/>
          <p14:tracePt t="7996" x="4932363" y="2360613"/>
          <p14:tracePt t="8003" x="4811713" y="2336800"/>
          <p14:tracePt t="8014" x="4646613" y="2314575"/>
          <p14:tracePt t="8020" x="4468813" y="2279650"/>
          <p14:tracePt t="8033" x="4279900" y="2279650"/>
          <p14:tracePt t="8036" x="4079875" y="2268538"/>
          <p14:tracePt t="8046" x="3868738" y="2268538"/>
          <p14:tracePt t="8050" x="3646488" y="2268538"/>
          <p14:tracePt t="8066" x="3446463" y="2268538"/>
          <p14:tracePt t="8067" x="3246438" y="2268538"/>
          <p14:tracePt t="8074" x="3057525" y="2279650"/>
          <p14:tracePt t="8082" x="2971800" y="2292350"/>
          <p14:tracePt t="8090" x="2846388" y="2292350"/>
          <p14:tracePt t="8099" x="2736850" y="2292350"/>
          <p14:tracePt t="8106" x="2703513" y="2292350"/>
          <p14:tracePt t="8114" x="2640013" y="2292350"/>
          <p14:tracePt t="8122" x="2593975" y="2292350"/>
          <p14:tracePt t="8133" x="2582863" y="2292350"/>
          <p14:tracePt t="8303" x="2582863" y="2279650"/>
          <p14:tracePt t="8313" x="2571750" y="2251075"/>
          <p14:tracePt t="8319" x="2560638" y="2239963"/>
          <p14:tracePt t="8329" x="2549525" y="2217738"/>
          <p14:tracePt t="8335" x="2525713" y="2206625"/>
          <p14:tracePt t="8343" x="2514600" y="2193925"/>
          <p14:tracePt t="8351" x="2492375" y="2171700"/>
          <p14:tracePt t="8359" x="2463800" y="2149475"/>
          <p14:tracePt t="8367" x="2439988" y="2136775"/>
          <p14:tracePt t="8375" x="2428875" y="2125663"/>
          <p14:tracePt t="8383" x="2417763" y="2125663"/>
          <p14:tracePt t="8391" x="2406650" y="2114550"/>
          <p14:tracePt t="8399" x="2393950" y="2114550"/>
          <p14:tracePt t="8447" x="2393950" y="2125663"/>
          <p14:tracePt t="8454" x="2406650" y="2125663"/>
          <p14:tracePt t="8463" x="2417763" y="2136775"/>
          <p14:tracePt t="8470" x="2439988" y="2149475"/>
          <p14:tracePt t="8482" x="2451100" y="2160588"/>
          <p14:tracePt t="8486" x="2463800" y="2160588"/>
          <p14:tracePt t="8495" x="2479675" y="2171700"/>
          <p14:tracePt t="8501" x="2503488" y="2171700"/>
          <p14:tracePt t="8518" x="2514600" y="2182813"/>
          <p14:tracePt t="8525" x="2525713" y="2182813"/>
          <p14:tracePt t="8534" x="2536825" y="2193925"/>
          <p14:tracePt t="8557" x="2549525" y="2206625"/>
          <p14:tracePt t="8573" x="2549525" y="2217738"/>
          <p14:tracePt t="8598" x="2549525" y="2228850"/>
          <p14:tracePt t="8613" x="2549525" y="2239963"/>
          <p14:tracePt t="8620" x="2549525" y="2251075"/>
          <p14:tracePt t="8636" x="2549525" y="2268538"/>
          <p14:tracePt t="8668" x="2549525" y="2279650"/>
          <p14:tracePt t="8787" x="2536825" y="2292350"/>
          <p14:tracePt t="8814" x="2525713" y="2292350"/>
          <p14:tracePt t="8826" x="2514600" y="2303463"/>
          <p14:tracePt t="8842" x="2503488" y="2303463"/>
          <p14:tracePt t="8858" x="2492375" y="2303463"/>
          <p14:tracePt t="8873" x="2479675" y="2303463"/>
          <p14:tracePt t="8882" x="2463800" y="2303463"/>
          <p14:tracePt t="8899" x="2451100" y="2303463"/>
          <p14:tracePt t="8906" x="2439988" y="2303463"/>
          <p14:tracePt t="8931" x="2428875" y="2303463"/>
          <p14:tracePt t="8937" x="2417763" y="2303463"/>
          <p14:tracePt t="8961" x="2406650" y="2303463"/>
          <p14:tracePt t="8976" x="2393950" y="2303463"/>
          <p14:tracePt t="8992" x="2382838" y="2303463"/>
          <p14:tracePt t="9024" x="2371725" y="2303463"/>
          <p14:tracePt t="9096" x="2382838" y="2303463"/>
          <p14:tracePt t="9103" x="2393950" y="2303463"/>
          <p14:tracePt t="9116" x="2406650" y="2303463"/>
          <p14:tracePt t="9119" x="2428875" y="2314575"/>
          <p14:tracePt t="9127" x="2451100" y="2314575"/>
          <p14:tracePt t="9135" x="2492375" y="2314575"/>
          <p14:tracePt t="9143" x="2525713" y="2336800"/>
          <p14:tracePt t="9151" x="2560638" y="2349500"/>
          <p14:tracePt t="9159" x="2593975" y="2371725"/>
          <p14:tracePt t="9167" x="2657475" y="2393950"/>
          <p14:tracePt t="9175" x="2703513" y="2428875"/>
          <p14:tracePt t="9183" x="2760663" y="2457450"/>
          <p14:tracePt t="9191" x="2817813" y="2479675"/>
          <p14:tracePt t="9199" x="2868613" y="2492375"/>
          <p14:tracePt t="9206" x="2903538" y="2503488"/>
          <p14:tracePt t="9216" x="2936875" y="2503488"/>
          <p14:tracePt t="9222" x="2982913" y="2514600"/>
          <p14:tracePt t="9231" x="3022600" y="2525713"/>
          <p14:tracePt t="9238" x="3046413" y="2525713"/>
          <p14:tracePt t="9250" x="3068638" y="2525713"/>
          <p14:tracePt t="9254" x="3079750" y="2525713"/>
          <p14:tracePt t="9264" x="3092450" y="2525713"/>
          <p14:tracePt t="9270" x="3103563" y="2525713"/>
          <p14:tracePt t="9507" x="3103563" y="2514600"/>
          <p14:tracePt t="9515" x="3092450" y="2514600"/>
          <p14:tracePt t="9523" x="3079750" y="2503488"/>
          <p14:tracePt t="9533" x="3046413" y="2492375"/>
          <p14:tracePt t="9539" x="3035300" y="2479675"/>
          <p14:tracePt t="9548" x="2994025" y="2457450"/>
          <p14:tracePt t="9554" x="2971800" y="2457450"/>
          <p14:tracePt t="9567" x="2925763" y="2428875"/>
          <p14:tracePt t="9571" x="2892425" y="2406650"/>
          <p14:tracePt t="9580" x="2857500" y="2393950"/>
          <p14:tracePt t="9586" x="2828925" y="2382838"/>
          <p14:tracePt t="9594" x="2794000" y="2371725"/>
          <p14:tracePt t="9603" x="2771775" y="2360613"/>
          <p14:tracePt t="9611" x="2736850" y="2336800"/>
          <p14:tracePt t="9619" x="2714625" y="2325688"/>
          <p14:tracePt t="9626" x="2692400" y="2303463"/>
          <p14:tracePt t="9634" x="2679700" y="2292350"/>
          <p14:tracePt t="9642" x="2657475" y="2279650"/>
          <p14:tracePt t="9650" x="2640013" y="2268538"/>
          <p14:tracePt t="9658" x="2640013" y="2239963"/>
          <p14:tracePt t="9666" x="2617788" y="2228850"/>
          <p14:tracePt t="9683" x="2617788" y="2217738"/>
          <p14:tracePt t="9690" x="2606675" y="2217738"/>
          <p14:tracePt t="9705" x="2606675" y="2206625"/>
          <p14:tracePt t="9800" x="2593975" y="2206625"/>
          <p14:tracePt t="9816" x="2593975" y="2193925"/>
          <p14:tracePt t="9832" x="2582863" y="2193925"/>
          <p14:tracePt t="9990" x="2593975" y="2206625"/>
          <p14:tracePt t="9998" x="2617788" y="2217738"/>
          <p14:tracePt t="10006" x="2640013" y="2228850"/>
          <p14:tracePt t="10016" x="2679700" y="2239963"/>
          <p14:tracePt t="10022" x="2714625" y="2251075"/>
          <p14:tracePt t="10031" x="2760663" y="2268538"/>
          <p14:tracePt t="10038" x="2806700" y="2268538"/>
          <p14:tracePt t="10051" x="2828925" y="2268538"/>
          <p14:tracePt t="10054" x="2868613" y="2279650"/>
          <p14:tracePt t="10063" x="2903538" y="2279650"/>
          <p14:tracePt t="10069" x="2925763" y="2279650"/>
          <p14:tracePt t="10077" x="2949575" y="2279650"/>
          <p14:tracePt t="10087" x="2960688" y="2279650"/>
          <p14:tracePt t="10093" x="2971800" y="2279650"/>
          <p14:tracePt t="10101" x="2982913" y="2279650"/>
          <p14:tracePt t="10109" x="2994025" y="2279650"/>
          <p14:tracePt t="10180" x="2982913" y="2279650"/>
          <p14:tracePt t="10188" x="2960688" y="2279650"/>
          <p14:tracePt t="10198" x="2949575" y="2292350"/>
          <p14:tracePt t="10204" x="2914650" y="2292350"/>
          <p14:tracePt t="10216" x="2892425" y="2292350"/>
          <p14:tracePt t="10220" x="2857500" y="2303463"/>
          <p14:tracePt t="10228" x="2817813" y="2303463"/>
          <p14:tracePt t="10236" x="2771775" y="2314575"/>
          <p14:tracePt t="10244" x="2749550" y="2314575"/>
          <p14:tracePt t="10252" x="2714625" y="2325688"/>
          <p14:tracePt t="10259" x="2679700" y="2336800"/>
          <p14:tracePt t="10267" x="2657475" y="2349500"/>
          <p14:tracePt t="10275" x="2628900" y="2360613"/>
          <p14:tracePt t="10284" x="2606675" y="2360613"/>
          <p14:tracePt t="10291" x="2593975" y="2371725"/>
          <p14:tracePt t="10307" x="2582863" y="2371725"/>
          <p14:tracePt t="10378" x="2606675" y="2371725"/>
          <p14:tracePt t="10386" x="2617788" y="2360613"/>
          <p14:tracePt t="10394" x="2657475" y="2360613"/>
          <p14:tracePt t="10402" x="2668588" y="2349500"/>
          <p14:tracePt t="10410" x="2692400" y="2349500"/>
          <p14:tracePt t="10419" x="2725738" y="2336800"/>
          <p14:tracePt t="10426" x="2749550" y="2336800"/>
          <p14:tracePt t="10434" x="2771775" y="2336800"/>
          <p14:tracePt t="10442" x="2794000" y="2336800"/>
          <p14:tracePt t="10457" x="2817813" y="2336800"/>
          <p14:tracePt t="10465" x="2828925" y="2336800"/>
          <p14:tracePt t="10484" x="2846388" y="2336800"/>
          <p14:tracePt t="10917" x="2879725" y="2336800"/>
          <p14:tracePt t="10925" x="2903538" y="2336800"/>
          <p14:tracePt t="10933" x="2949575" y="2336800"/>
          <p14:tracePt t="10940" x="3006725" y="2336800"/>
          <p14:tracePt t="10950" x="3136900" y="2336800"/>
          <p14:tracePt t="10956" x="3235325" y="2336800"/>
          <p14:tracePt t="10965" x="3349625" y="2336800"/>
          <p14:tracePt t="10973" x="3479800" y="2360613"/>
          <p14:tracePt t="10984" x="3622675" y="2382838"/>
          <p14:tracePt t="10988" x="3778250" y="2417763"/>
          <p14:tracePt t="10998" x="3965575" y="2457450"/>
          <p14:tracePt t="11004" x="4132263" y="2479675"/>
          <p14:tracePt t="11017" x="4308475" y="2503488"/>
          <p14:tracePt t="11020" x="4468813" y="2525713"/>
          <p14:tracePt t="11031" x="4622800" y="2536825"/>
          <p14:tracePt t="11035" x="4708525" y="2536825"/>
          <p14:tracePt t="11051" x="4835525" y="2560638"/>
          <p14:tracePt t="11053" x="4954588" y="2560638"/>
          <p14:tracePt t="11064" x="5051425" y="2571750"/>
          <p14:tracePt t="11067" x="5086350" y="2571750"/>
          <p14:tracePt t="11249" x="5121275" y="2571750"/>
          <p14:tracePt t="11257" x="5154613" y="2571750"/>
          <p14:tracePt t="11265" x="5189538" y="2571750"/>
          <p14:tracePt t="11273" x="5240338" y="2571750"/>
          <p14:tracePt t="11284" x="5286375" y="2571750"/>
          <p14:tracePt t="11289" x="5321300" y="2571750"/>
          <p14:tracePt t="11298" x="5378450" y="2582863"/>
          <p14:tracePt t="11305" x="5407025" y="2582863"/>
          <p14:tracePt t="11317" x="5451475" y="2582863"/>
          <p14:tracePt t="11321" x="5486400" y="2582863"/>
          <p14:tracePt t="11330" x="5521325" y="2582863"/>
          <p14:tracePt t="11336" x="5532438" y="2582863"/>
          <p14:tracePt t="11344" x="5543550" y="2582863"/>
          <p14:tracePt t="11352" x="5554663" y="2582863"/>
          <p14:tracePt t="11384" x="5532438" y="2582863"/>
          <p14:tracePt t="11392" x="5497513" y="2571750"/>
          <p14:tracePt t="11400" x="5486400" y="2571750"/>
          <p14:tracePt t="11408" x="5429250" y="2571750"/>
          <p14:tracePt t="11416" x="5389563" y="2571750"/>
          <p14:tracePt t="11424" x="5365750" y="2560638"/>
          <p14:tracePt t="11431" x="5308600" y="2549525"/>
          <p14:tracePt t="11439" x="5297488" y="2536825"/>
          <p14:tracePt t="11450" x="5264150" y="2525713"/>
          <p14:tracePt t="11455" x="5240338" y="2503488"/>
          <p14:tracePt t="11464" x="5229225" y="2492375"/>
          <p14:tracePt t="11471" x="5200650" y="2479675"/>
          <p14:tracePt t="11484" x="5189538" y="2468563"/>
          <p14:tracePt t="11488" x="5178425" y="2457450"/>
          <p14:tracePt t="11496" x="5165725" y="2446338"/>
          <p14:tracePt t="11503" x="5154613" y="2446338"/>
          <p14:tracePt t="11511" x="5143500" y="2446338"/>
          <p14:tracePt t="11519" x="5132388" y="2446338"/>
          <p14:tracePt t="11527" x="5121275" y="2446338"/>
          <p14:tracePt t="11534" x="5108575" y="2446338"/>
          <p14:tracePt t="11542" x="5097463" y="2446338"/>
          <p14:tracePt t="11551" x="5075238" y="2446338"/>
          <p14:tracePt t="11558" x="5064125" y="2457450"/>
          <p14:tracePt t="11764" x="5064125" y="2446338"/>
          <p14:tracePt t="11772" x="5064125" y="2417763"/>
          <p14:tracePt t="11781" x="5051425" y="2393950"/>
          <p14:tracePt t="11788" x="5051425" y="2382838"/>
          <p14:tracePt t="11800" x="5051425" y="2360613"/>
          <p14:tracePt t="11804" x="5040313" y="2336800"/>
          <p14:tracePt t="11813" x="5022850" y="2303463"/>
          <p14:tracePt t="11820" x="5011738" y="2268538"/>
          <p14:tracePt t="11827" x="5011738" y="2239963"/>
          <p14:tracePt t="11835" x="5011738" y="2206625"/>
          <p14:tracePt t="11843" x="5000625" y="2182813"/>
          <p14:tracePt t="11851" x="5000625" y="2160588"/>
          <p14:tracePt t="11859" x="5000625" y="2125663"/>
          <p14:tracePt t="11867" x="5000625" y="2114550"/>
          <p14:tracePt t="11875" x="5000625" y="2092325"/>
          <p14:tracePt t="11883" x="5000625" y="2063750"/>
          <p14:tracePt t="11891" x="5000625" y="2039938"/>
          <p14:tracePt t="11900" x="5000625" y="2017713"/>
          <p14:tracePt t="11906" x="5000625" y="2006600"/>
          <p14:tracePt t="11915" x="5000625" y="1982788"/>
          <p14:tracePt t="11922" x="5011738" y="1971675"/>
          <p14:tracePt t="11933" x="5011738" y="1960563"/>
          <p14:tracePt t="11938" x="5022850" y="1949450"/>
          <p14:tracePt t="11948" x="5022850" y="1936750"/>
          <p14:tracePt t="11954" x="5051425" y="1914525"/>
          <p14:tracePt t="11970" x="5064125" y="1903413"/>
          <p14:tracePt t="11982" x="5075238" y="1885950"/>
          <p14:tracePt t="11986" x="5097463" y="1885950"/>
          <p14:tracePt t="12000" x="5108575" y="1885950"/>
          <p14:tracePt t="12002" x="5121275" y="1885950"/>
          <p14:tracePt t="12015" x="5143500" y="1885950"/>
          <p14:tracePt t="12022" x="5165725" y="1885950"/>
          <p14:tracePt t="12032" x="5189538" y="1885950"/>
          <p14:tracePt t="12034" x="5200650" y="1885950"/>
          <p14:tracePt t="12051" x="5240338" y="1874838"/>
          <p14:tracePt t="12057" x="5251450" y="1874838"/>
          <p14:tracePt t="12066" x="5275263" y="1863725"/>
          <p14:tracePt t="12073" x="5297488" y="1863725"/>
          <p14:tracePt t="12084" x="5308600" y="1851025"/>
          <p14:tracePt t="12089" x="5321300" y="1851025"/>
          <p14:tracePt t="12098" x="5343525" y="1851025"/>
          <p14:tracePt t="12104" x="5354638" y="1851025"/>
          <p14:tracePt t="12117" x="5365750" y="1851025"/>
          <p14:tracePt t="12121" x="5389563" y="1851025"/>
          <p14:tracePt t="12132" x="5407025" y="1863725"/>
          <p14:tracePt t="12136" x="5429250" y="1874838"/>
          <p14:tracePt t="12150" x="5440363" y="1885950"/>
          <p14:tracePt t="12152" x="5464175" y="1914525"/>
          <p14:tracePt t="12165" x="5475288" y="1925638"/>
          <p14:tracePt t="12168" x="5497513" y="1960563"/>
          <p14:tracePt t="12183" x="5521325" y="1982788"/>
          <p14:tracePt t="12184" x="5532438" y="2017713"/>
          <p14:tracePt t="12191" x="5543550" y="2063750"/>
          <p14:tracePt t="12199" x="5565775" y="2103438"/>
          <p14:tracePt t="12207" x="5565775" y="2160588"/>
          <p14:tracePt t="12217" x="5583238" y="2206625"/>
          <p14:tracePt t="12223" x="5594350" y="2228850"/>
          <p14:tracePt t="12232" x="5594350" y="2268538"/>
          <p14:tracePt t="12239" x="5607050" y="2303463"/>
          <p14:tracePt t="12250" x="5607050" y="2336800"/>
          <p14:tracePt t="12255" x="5607050" y="2360613"/>
          <p14:tracePt t="12265" x="5607050" y="2382838"/>
          <p14:tracePt t="12271" x="5607050" y="2393950"/>
          <p14:tracePt t="12283" x="5583238" y="2406650"/>
          <p14:tracePt t="12287" x="5554663" y="2406650"/>
          <p14:tracePt t="12299" x="5532438" y="2417763"/>
          <p14:tracePt t="12303" x="5508625" y="2428875"/>
          <p14:tracePt t="12317" x="5475288" y="2428875"/>
          <p14:tracePt t="12319" x="5429250" y="2446338"/>
          <p14:tracePt t="12332" x="5378450" y="2446338"/>
          <p14:tracePt t="12334" x="5343525" y="2457450"/>
          <p14:tracePt t="12350" x="5286375" y="2468563"/>
          <p14:tracePt t="12351" x="5240338" y="2468563"/>
          <p14:tracePt t="12358" x="5189538" y="2479675"/>
          <p14:tracePt t="12366" x="5143500" y="2479675"/>
          <p14:tracePt t="12374" x="5121275" y="2479675"/>
          <p14:tracePt t="12387" x="5086350" y="2479675"/>
          <p14:tracePt t="12390" x="5064125" y="2479675"/>
          <p14:tracePt t="12399" x="5051425" y="2479675"/>
          <p14:tracePt t="12405" x="5022850" y="2468563"/>
          <p14:tracePt t="12417" x="5011738" y="2457450"/>
          <p14:tracePt t="12422" x="5011738" y="2446338"/>
          <p14:tracePt t="12432" x="5000625" y="2446338"/>
          <p14:tracePt t="12437" x="5000625" y="2428875"/>
          <p14:tracePt t="12450" x="4989513" y="2428875"/>
          <p14:tracePt t="12461" x="4989513" y="2417763"/>
          <p14:tracePt t="12492" x="4989513" y="2406650"/>
          <p14:tracePt t="12508" x="4989513" y="2393950"/>
          <p14:tracePt t="12517" x="4989513" y="2382838"/>
          <p14:tracePt t="12524" x="4989513" y="2371725"/>
          <p14:tracePt t="12532" x="4989513" y="2360613"/>
          <p14:tracePt t="12540" x="5000625" y="2336800"/>
          <p14:tracePt t="12550" x="5011738" y="2325688"/>
          <p14:tracePt t="12556" x="5040313" y="2303463"/>
          <p14:tracePt t="12567" x="5064125" y="2303463"/>
          <p14:tracePt t="12572" x="5075238" y="2292350"/>
          <p14:tracePt t="12580" x="5108575" y="2279650"/>
          <p14:tracePt t="12588" x="5132388" y="2279650"/>
          <p14:tracePt t="12600" x="5165725" y="2279650"/>
          <p14:tracePt t="12604" x="5189538" y="2268538"/>
          <p14:tracePt t="12611" x="5218113" y="2268538"/>
          <p14:tracePt t="12619" x="5251450" y="2268538"/>
          <p14:tracePt t="12627" x="5275263" y="2268538"/>
          <p14:tracePt t="12635" x="5286375" y="2268538"/>
          <p14:tracePt t="12643" x="5308600" y="2268538"/>
          <p14:tracePt t="12651" x="5332413" y="2268538"/>
          <p14:tracePt t="12659" x="5343525" y="2251075"/>
          <p14:tracePt t="12667" x="5365750" y="2251075"/>
          <p14:tracePt t="12674" x="5378450" y="2239963"/>
          <p14:tracePt t="12683" x="5389563" y="2239963"/>
          <p14:tracePt t="12691" x="5389563" y="2228850"/>
          <p14:tracePt t="12700" x="5407025" y="2228850"/>
          <p14:tracePt t="12706" x="5407025" y="2217738"/>
          <p14:tracePt t="12722" x="5418138" y="2217738"/>
          <p14:tracePt t="12738" x="5418138" y="2206625"/>
          <p14:tracePt t="12764" x="5429250" y="2206625"/>
          <p14:tracePt t="12770" x="5440363" y="2206625"/>
          <p14:tracePt t="12777" x="5464175" y="2206625"/>
          <p14:tracePt t="12785" x="5486400" y="2206625"/>
          <p14:tracePt t="12793" x="5521325" y="2206625"/>
          <p14:tracePt t="12802" x="5583238" y="2193925"/>
          <p14:tracePt t="12809" x="5640388" y="2193925"/>
          <p14:tracePt t="12817" x="5708650" y="2193925"/>
          <p14:tracePt t="12825" x="5783263" y="2193925"/>
          <p14:tracePt t="12833" x="5851525" y="2193925"/>
          <p14:tracePt t="12841" x="5932488" y="2193925"/>
          <p14:tracePt t="12850" x="5994400" y="2193925"/>
          <p14:tracePt t="12857" x="6018213" y="2193925"/>
          <p14:tracePt t="12866" x="6064250" y="2193925"/>
          <p14:tracePt t="12872" x="6137275" y="2217738"/>
          <p14:tracePt t="12884" x="6161088" y="2228850"/>
          <p14:tracePt t="12889" x="6207125" y="2268538"/>
          <p14:tracePt t="12899" x="6218238" y="2292350"/>
          <p14:tracePt t="12904" x="6229350" y="2303463"/>
          <p14:tracePt t="12917" x="6251575" y="2349500"/>
          <p14:tracePt t="12921" x="6251575" y="2382838"/>
          <p14:tracePt t="12933" x="6251575" y="2406650"/>
          <p14:tracePt t="12936" x="6251575" y="2428875"/>
          <p14:tracePt t="12950" x="6251575" y="2457450"/>
          <p14:tracePt t="12952" x="6251575" y="2492375"/>
          <p14:tracePt t="12966" x="6240463" y="2503488"/>
          <p14:tracePt t="12968" x="6218238" y="2525713"/>
          <p14:tracePt t="12983" x="6207125" y="2536825"/>
          <p14:tracePt t="12984" x="6183313" y="2549525"/>
          <p14:tracePt t="12991" x="6161088" y="2560638"/>
          <p14:tracePt t="12999" x="6137275" y="2560638"/>
          <p14:tracePt t="13007" x="6121400" y="2560638"/>
          <p14:tracePt t="13017" x="6097588" y="2560638"/>
          <p14:tracePt t="13023" x="6075363" y="2560638"/>
          <p14:tracePt t="13033" x="6040438" y="2560638"/>
          <p14:tracePt t="13039" x="6018213" y="2560638"/>
          <p14:tracePt t="13054" x="5994400" y="2536825"/>
          <p14:tracePt t="13061" x="5972175" y="2525713"/>
          <p14:tracePt t="13066" x="5949950" y="2492375"/>
          <p14:tracePt t="13071" x="5908675" y="2457450"/>
          <p14:tracePt t="13085" x="5886450" y="2417763"/>
          <p14:tracePt t="13114" x="5875338" y="2393950"/>
          <p14:tracePt t="13116" x="5840413" y="2325688"/>
          <p14:tracePt t="13132" x="5829300" y="2292350"/>
          <p14:tracePt t="13135" x="5829300" y="2279650"/>
          <p14:tracePt t="13142" x="5829300" y="2268538"/>
          <p14:tracePt t="13150" x="5851525" y="2251075"/>
          <p14:tracePt t="13158" x="5875338" y="2228850"/>
          <p14:tracePt t="13167" x="5897563" y="2217738"/>
          <p14:tracePt t="13173" x="5932488" y="2193925"/>
          <p14:tracePt t="13183" x="5983288" y="2182813"/>
          <p14:tracePt t="13189" x="6029325" y="2160588"/>
          <p14:tracePt t="13199" x="6064250" y="2149475"/>
          <p14:tracePt t="13205" x="6121400" y="2136775"/>
          <p14:tracePt t="13217" x="6161088" y="2125663"/>
          <p14:tracePt t="13221" x="6218238" y="2125663"/>
          <p14:tracePt t="13233" x="6251575" y="2125663"/>
          <p14:tracePt t="13237" x="6286500" y="2149475"/>
          <p14:tracePt t="13250" x="6326188" y="2182813"/>
          <p14:tracePt t="13253" x="6337300" y="2206625"/>
          <p14:tracePt t="13266" x="6361113" y="2239963"/>
          <p14:tracePt t="13269" x="6383338" y="2268538"/>
          <p14:tracePt t="13283" x="6383338" y="2292350"/>
          <p14:tracePt t="13286" x="6383338" y="2314575"/>
          <p14:tracePt t="13299" x="6383338" y="2325688"/>
          <p14:tracePt t="13317" x="6383338" y="2336800"/>
          <p14:tracePt t="13318" x="6361113" y="2336800"/>
          <p14:tracePt t="13324" x="6350000" y="2336800"/>
          <p14:tracePt t="21883" x="6350000" y="2325688"/>
          <p14:tracePt t="21892" x="6350000" y="2303463"/>
          <p14:tracePt t="21899" x="6350000" y="2268538"/>
          <p14:tracePt t="21907" x="6337300" y="2251075"/>
          <p14:tracePt t="21918" x="6326188" y="2228850"/>
          <p14:tracePt t="21924" x="6297613" y="2206625"/>
          <p14:tracePt t="21941" x="6264275" y="2171700"/>
          <p14:tracePt t="21944" x="6240463" y="2160588"/>
          <p14:tracePt t="21958" x="6229350" y="2149475"/>
          <p14:tracePt t="21961" x="6183313" y="2125663"/>
          <p14:tracePt t="21974" x="6137275" y="2114550"/>
          <p14:tracePt t="21975" x="6075363" y="2103438"/>
          <p14:tracePt t="21984" x="6018213" y="2092325"/>
          <p14:tracePt t="21991" x="5961063" y="2079625"/>
          <p14:tracePt t="21998" x="5886450" y="2063750"/>
          <p14:tracePt t="22007" x="5807075" y="2051050"/>
          <p14:tracePt t="22017" x="5732463" y="2051050"/>
          <p14:tracePt t="22024" x="5640388" y="2039938"/>
          <p14:tracePt t="22031" x="5543550" y="2028825"/>
          <p14:tracePt t="22040" x="5451475" y="2017713"/>
          <p14:tracePt t="22049" x="5365750" y="2006600"/>
          <p14:tracePt t="22057" x="5264150" y="1993900"/>
          <p14:tracePt t="22061" x="5154613" y="1982788"/>
          <p14:tracePt t="22073" x="5064125" y="1971675"/>
          <p14:tracePt t="22077" x="4965700" y="1960563"/>
          <p14:tracePt t="22090" x="4875213" y="1949450"/>
          <p14:tracePt t="22093" x="4789488" y="1936750"/>
          <p14:tracePt t="22107" x="4708525" y="1936750"/>
          <p14:tracePt t="22109" x="4611688" y="1925638"/>
          <p14:tracePt t="22124" x="4532313" y="1914525"/>
          <p14:tracePt t="22125" x="4446588" y="1914525"/>
          <p14:tracePt t="22140" x="4378325" y="1914525"/>
          <p14:tracePt t="22141" x="4292600" y="1903413"/>
          <p14:tracePt t="22150" x="4222750" y="1903413"/>
          <p14:tracePt t="22157" x="4154488" y="1903413"/>
          <p14:tracePt t="22165" x="4079875" y="1903413"/>
          <p14:tracePt t="22174" x="4011613" y="1903413"/>
          <p14:tracePt t="22185" x="3954463" y="1903413"/>
          <p14:tracePt t="22191" x="3892550" y="1885950"/>
          <p14:tracePt t="22197" x="3846513" y="1874838"/>
          <p14:tracePt t="22209" x="3822700" y="1874838"/>
          <p14:tracePt t="22216" x="3778250" y="1863725"/>
          <p14:tracePt t="22224" x="3736975" y="1851025"/>
          <p14:tracePt t="22227" x="3703638" y="1839913"/>
          <p14:tracePt t="22240" x="3668713" y="1828800"/>
          <p14:tracePt t="22244" x="3646488" y="1817688"/>
          <p14:tracePt t="22257" x="3622675" y="1806575"/>
          <p14:tracePt t="22259" x="3611563" y="1806575"/>
          <p14:tracePt t="22274" x="3600450" y="1793875"/>
          <p14:tracePt t="22279" x="3589338" y="1793875"/>
          <p14:tracePt t="22330" x="3589338" y="1817688"/>
          <p14:tracePt t="22338" x="3589338" y="1828800"/>
          <p14:tracePt t="22348" x="3611563" y="1863725"/>
          <p14:tracePt t="22354" x="3622675" y="1903413"/>
          <p14:tracePt t="22363" x="3646488" y="1925638"/>
          <p14:tracePt t="22370" x="3679825" y="1960563"/>
          <p14:tracePt t="22378" x="3703638" y="2006600"/>
          <p14:tracePt t="22386" x="3725863" y="2039938"/>
          <p14:tracePt t="22394" x="3754438" y="2079625"/>
          <p14:tracePt t="22402" x="3789363" y="2114550"/>
          <p14:tracePt t="22410" x="3822700" y="2160588"/>
          <p14:tracePt t="22418" x="3846513" y="2193925"/>
          <p14:tracePt t="22425" x="3879850" y="2217738"/>
          <p14:tracePt t="22433" x="3914775" y="2239963"/>
          <p14:tracePt t="22441" x="3954463" y="2251075"/>
          <p14:tracePt t="22451" x="4000500" y="2268538"/>
          <p14:tracePt t="22458" x="4035425" y="2279650"/>
          <p14:tracePt t="22465" x="4092575" y="2279650"/>
          <p14:tracePt t="22474" x="4143375" y="2292350"/>
          <p14:tracePt t="22483" x="4200525" y="2292350"/>
          <p14:tracePt t="22490" x="4257675" y="2303463"/>
          <p14:tracePt t="22497" x="4332288" y="2325688"/>
          <p14:tracePt t="22507" x="4389438" y="2349500"/>
          <p14:tracePt t="22516" x="4435475" y="2371725"/>
          <p14:tracePt t="22524" x="4457700" y="2382838"/>
          <p14:tracePt t="22531" x="4508500" y="2406650"/>
          <p14:tracePt t="22541" x="4532313" y="2428875"/>
          <p14:tracePt t="22549" x="4543425" y="2457450"/>
          <p14:tracePt t="22557" x="4543425" y="2468563"/>
          <p14:tracePt t="22563" x="4554538" y="2479675"/>
          <p14:tracePt t="22766" x="4565650" y="2479675"/>
          <p14:tracePt t="22774" x="4600575" y="2446338"/>
          <p14:tracePt t="22782" x="4646613" y="2406650"/>
          <p14:tracePt t="22790" x="4708525" y="2371725"/>
          <p14:tracePt t="22799" x="4765675" y="2336800"/>
          <p14:tracePt t="22806" x="4835525" y="2292350"/>
          <p14:tracePt t="22814" x="4897438" y="2251075"/>
          <p14:tracePt t="22821" x="4965700" y="2217738"/>
          <p14:tracePt t="22833" x="5040313" y="2182813"/>
          <p14:tracePt t="22837" x="5064125" y="2171700"/>
          <p14:tracePt t="22846" x="5143500" y="2149475"/>
          <p14:tracePt t="22853" x="5178425" y="2136775"/>
          <p14:tracePt t="22861" x="5218113" y="2136775"/>
          <p14:tracePt t="22869" x="5251450" y="2136775"/>
          <p14:tracePt t="22876" x="5275263" y="2149475"/>
          <p14:tracePt t="22885" x="5297488" y="2160588"/>
          <p14:tracePt t="22893" x="5321300" y="2171700"/>
          <p14:tracePt t="22901" x="5332413" y="2182813"/>
          <p14:tracePt t="22908" x="5343525" y="2193925"/>
          <p14:tracePt t="22917" x="5343525" y="2206625"/>
          <p14:tracePt t="22925" x="5354638" y="2206625"/>
          <p14:tracePt t="22933" x="5354638" y="2217738"/>
          <p14:tracePt t="23138" x="5354638" y="2206625"/>
          <p14:tracePt t="23147" x="5354638" y="2171700"/>
          <p14:tracePt t="23154" x="5378450" y="2125663"/>
          <p14:tracePt t="23165" x="5418138" y="2063750"/>
          <p14:tracePt t="23170" x="5451475" y="1993900"/>
          <p14:tracePt t="23178" x="5475288" y="1949450"/>
          <p14:tracePt t="23186" x="5543550" y="1828800"/>
          <p14:tracePt t="23194" x="5594350" y="1771650"/>
          <p14:tracePt t="23202" x="5651500" y="1685925"/>
          <p14:tracePt t="23209" x="5721350" y="1617663"/>
          <p14:tracePt t="23217" x="5783263" y="1560513"/>
          <p14:tracePt t="23225" x="5807075" y="1549400"/>
          <p14:tracePt t="23233" x="5851525" y="1508125"/>
          <p14:tracePt t="23241" x="5886450" y="1485900"/>
          <p14:tracePt t="23249" x="5908675" y="1485900"/>
          <p14:tracePt t="23258" x="5949950" y="1485900"/>
          <p14:tracePt t="23265" x="5994400" y="1485900"/>
          <p14:tracePt t="23275" x="6007100" y="1485900"/>
          <p14:tracePt t="23283" x="6040438" y="1485900"/>
          <p14:tracePt t="23291" x="6064250" y="1497013"/>
          <p14:tracePt t="23297" x="6086475" y="1536700"/>
          <p14:tracePt t="23308" x="6097588" y="1549400"/>
          <p14:tracePt t="23316" x="6121400" y="1593850"/>
          <p14:tracePt t="23325" x="6137275" y="1628775"/>
          <p14:tracePt t="23330" x="6149975" y="1674813"/>
          <p14:tracePt t="23341" x="6149975" y="1725613"/>
          <p14:tracePt t="23350" x="6149975" y="1771650"/>
          <p14:tracePt t="23358" x="6149975" y="1828800"/>
          <p14:tracePt t="23363" x="6121400" y="1903413"/>
          <p14:tracePt t="23375" x="6064250" y="2017713"/>
          <p14:tracePt t="23382" x="6029325" y="2051050"/>
          <p14:tracePt t="23391" x="5961063" y="2114550"/>
          <p14:tracePt t="23392" x="5875338" y="2182813"/>
          <p14:tracePt t="23400" x="5794375" y="2228850"/>
          <p14:tracePt t="23597" x="5743575" y="2251075"/>
          <p14:tracePt t="23605" x="5697538" y="2268538"/>
          <p14:tracePt t="23616" x="5629275" y="2314575"/>
          <p14:tracePt t="23621" x="5532438" y="2360613"/>
          <p14:tracePt t="23630" x="5429250" y="2406650"/>
          <p14:tracePt t="23637" x="5321300" y="2468563"/>
          <p14:tracePt t="23648" x="5200650" y="2525713"/>
          <p14:tracePt t="23653" x="5086350" y="2593975"/>
          <p14:tracePt t="23661" x="4954588" y="2668588"/>
          <p14:tracePt t="23669" x="4851400" y="2736850"/>
          <p14:tracePt t="23677" x="4732338" y="2811463"/>
          <p14:tracePt t="23685" x="4622800" y="2879725"/>
          <p14:tracePt t="23692" x="4497388" y="2949575"/>
          <p14:tracePt t="23700" x="4435475" y="2971800"/>
          <p14:tracePt t="23708" x="4332288" y="3022600"/>
          <p14:tracePt t="23717" x="4222750" y="3057525"/>
          <p14:tracePt t="23725" x="4132263" y="3079750"/>
          <p14:tracePt t="23732" x="4035425" y="3103563"/>
          <p14:tracePt t="23741" x="3954463" y="3114675"/>
          <p14:tracePt t="23749" x="3925888" y="3125788"/>
          <p14:tracePt t="23756" x="3868738" y="3136900"/>
          <p14:tracePt t="23764" x="3835400" y="3149600"/>
          <p14:tracePt t="23771" x="3800475" y="3149600"/>
          <p14:tracePt t="23985" x="3765550" y="3149600"/>
          <p14:tracePt t="23993" x="3736975" y="3149600"/>
          <p14:tracePt t="24001" x="3714750" y="3136900"/>
          <p14:tracePt t="24009" x="3668713" y="3103563"/>
          <p14:tracePt t="24017" x="3646488" y="3079750"/>
          <p14:tracePt t="24025" x="3622675" y="3057525"/>
          <p14:tracePt t="24034" x="3578225" y="3011488"/>
          <p14:tracePt t="24042" x="3549650" y="2989263"/>
          <p14:tracePt t="24049" x="3514725" y="2960688"/>
          <p14:tracePt t="24062" x="3492500" y="2936875"/>
          <p14:tracePt t="24066" x="3468688" y="2903538"/>
          <p14:tracePt t="24075" x="3457575" y="2892425"/>
          <p14:tracePt t="24084" x="3446463" y="2879725"/>
          <p14:tracePt t="24097" x="3435350" y="2868613"/>
          <p14:tracePt t="24109" x="3422650" y="2868613"/>
          <p14:tracePt t="24125" x="3411538" y="2857500"/>
          <p14:tracePt t="24130" x="3400425" y="2857500"/>
          <p14:tracePt t="24149" x="3389313" y="2846388"/>
          <p14:tracePt t="24158" x="3371850" y="2846388"/>
          <p14:tracePt t="24175" x="3360738" y="2846388"/>
          <p14:tracePt t="24342" x="3371850" y="2846388"/>
          <p14:tracePt t="24350" x="3389313" y="2846388"/>
          <p14:tracePt t="24358" x="3435350" y="2811463"/>
          <p14:tracePt t="24365" x="3514725" y="2771775"/>
          <p14:tracePt t="24373" x="3589338" y="2725738"/>
          <p14:tracePt t="24383" x="3679825" y="2679700"/>
          <p14:tracePt t="24389" x="3800475" y="2635250"/>
          <p14:tracePt t="24397" x="3943350" y="2571750"/>
          <p14:tracePt t="24405" x="4079875" y="2536825"/>
          <p14:tracePt t="24416" x="4222750" y="2479675"/>
          <p14:tracePt t="24421" x="4292600" y="2468563"/>
          <p14:tracePt t="24430" x="4422775" y="2428875"/>
          <p14:tracePt t="24437" x="4554538" y="2406650"/>
          <p14:tracePt t="24444" x="4657725" y="2393950"/>
          <p14:tracePt t="24453" x="4765675" y="2382838"/>
          <p14:tracePt t="24460" x="4864100" y="2382838"/>
          <p14:tracePt t="24468" x="4932363" y="2382838"/>
          <p14:tracePt t="24761" x="4921250" y="2382838"/>
          <p14:tracePt t="24769" x="4886325" y="2382838"/>
          <p14:tracePt t="24777" x="4864100" y="2393950"/>
          <p14:tracePt t="24785" x="4822825" y="2406650"/>
          <p14:tracePt t="24793" x="4789488" y="2417763"/>
          <p14:tracePt t="24801" x="4778375" y="2428875"/>
          <p14:tracePt t="24809" x="4743450" y="2446338"/>
          <p14:tracePt t="24817" x="4721225" y="2457450"/>
          <p14:tracePt t="24826" x="4697413" y="2468563"/>
          <p14:tracePt t="24833" x="4675188" y="2479675"/>
          <p14:tracePt t="24841" x="4646613" y="2479675"/>
          <p14:tracePt t="24849" x="4635500" y="2479675"/>
          <p14:tracePt t="24856" x="4622800" y="2479675"/>
          <p14:tracePt t="24865" x="4611688" y="2479675"/>
          <p14:tracePt t="24876" x="4600575" y="2479675"/>
          <p14:tracePt t="24888" x="4589463" y="2468563"/>
          <p14:tracePt t="24897" x="4589463" y="2446338"/>
          <p14:tracePt t="24912" x="4589463" y="2428875"/>
          <p14:tracePt t="24920" x="4589463" y="2417763"/>
          <p14:tracePt t="24928" x="4589463" y="2406650"/>
          <p14:tracePt t="24944" x="4589463" y="2393950"/>
          <p14:tracePt t="27012" x="4589463" y="2406650"/>
          <p14:tracePt t="27020" x="4589463" y="2428875"/>
          <p14:tracePt t="27028" x="4589463" y="2457450"/>
          <p14:tracePt t="27035" x="4589463" y="2468563"/>
          <p14:tracePt t="27051" x="4589463" y="2479675"/>
          <p14:tracePt t="27059" x="4600575" y="2479675"/>
          <p14:tracePt t="27067" x="4600575" y="2492375"/>
          <p14:tracePt t="27075" x="4600575" y="2503488"/>
          <p14:tracePt t="27083" x="4600575" y="2514600"/>
          <p14:tracePt t="27090" x="4600575" y="2525713"/>
          <p14:tracePt t="27099" x="4600575" y="2560638"/>
          <p14:tracePt t="27106" x="4600575" y="2582863"/>
          <p14:tracePt t="27118" x="4600575" y="2593975"/>
          <p14:tracePt t="27122" x="4589463" y="2635250"/>
          <p14:tracePt t="27130" x="4565650" y="2646363"/>
          <p14:tracePt t="27138" x="4543425" y="2668588"/>
          <p14:tracePt t="27149" x="4497388" y="2692400"/>
          <p14:tracePt t="27154" x="4446588" y="2714625"/>
          <p14:tracePt t="27163" x="4400550" y="2725738"/>
          <p14:tracePt t="27170" x="4354513" y="2736850"/>
          <p14:tracePt t="27178" x="4292600" y="2749550"/>
          <p14:tracePt t="27186" x="4235450" y="2760663"/>
          <p14:tracePt t="27195" x="4178300" y="2760663"/>
          <p14:tracePt t="27202" x="4121150" y="2771775"/>
          <p14:tracePt t="27216" x="4057650" y="2782888"/>
          <p14:tracePt t="27219" x="4011613" y="2800350"/>
          <p14:tracePt t="27230" x="3954463" y="2811463"/>
          <p14:tracePt t="27235" x="3903663" y="2822575"/>
          <p14:tracePt t="27245" x="3857625" y="2835275"/>
          <p14:tracePt t="27250" x="3811588" y="2846388"/>
          <p14:tracePt t="27261" x="3778250" y="2846388"/>
          <p14:tracePt t="27269" x="3754438" y="2857500"/>
          <p14:tracePt t="27278" x="3714750" y="2857500"/>
          <p14:tracePt t="27282" x="3692525" y="2868613"/>
          <p14:tracePt t="27299" x="3668713" y="2879725"/>
          <p14:tracePt t="27471" x="3657600" y="2892425"/>
          <p14:tracePt t="27479" x="3622675" y="2903538"/>
          <p14:tracePt t="27487" x="3600450" y="2914650"/>
          <p14:tracePt t="27495" x="3536950" y="2949575"/>
          <p14:tracePt t="27502" x="3457575" y="2971800"/>
          <p14:tracePt t="27511" x="3349625" y="3000375"/>
          <p14:tracePt t="27518" x="3303588" y="3000375"/>
          <p14:tracePt t="27526" x="3194050" y="3000375"/>
          <p14:tracePt t="27536" x="3092450" y="3000375"/>
          <p14:tracePt t="27542" x="3006725" y="3000375"/>
          <p14:tracePt t="27550" x="2925763" y="3000375"/>
          <p14:tracePt t="27558" x="2846388" y="3000375"/>
          <p14:tracePt t="27566" x="2817813" y="3000375"/>
          <p14:tracePt t="27574" x="2760663" y="3000375"/>
          <p14:tracePt t="27581" x="2736850" y="3000375"/>
          <p14:tracePt t="27589" x="2703513" y="3000375"/>
          <p14:tracePt t="27600" x="2668588" y="3000375"/>
          <p14:tracePt t="27606" x="2628900" y="3000375"/>
          <p14:tracePt t="27614" x="2606675" y="3000375"/>
          <p14:tracePt t="27621" x="2582863" y="3000375"/>
          <p14:tracePt t="27633" x="2571750" y="3000375"/>
          <p14:tracePt t="27637" x="2560638" y="3000375"/>
          <p14:tracePt t="27647" x="2536825" y="2989263"/>
          <p14:tracePt t="27653" x="2525713" y="2989263"/>
          <p14:tracePt t="27666" x="2514600" y="2971800"/>
          <p14:tracePt t="27676" x="2503488" y="2960688"/>
          <p14:tracePt t="27685" x="2492375" y="2949575"/>
          <p14:tracePt t="27692" x="2492375" y="2936875"/>
          <p14:tracePt t="27701" x="2492375" y="2925763"/>
          <p14:tracePt t="27716" x="2492375" y="2914650"/>
          <p14:tracePt t="27724" x="2492375" y="2903538"/>
          <p14:tracePt t="27733" x="2492375" y="2892425"/>
          <p14:tracePt t="27740" x="2492375" y="2879725"/>
          <p14:tracePt t="27748" x="2492375" y="2868613"/>
          <p14:tracePt t="27756" x="2503488" y="2857500"/>
          <p14:tracePt t="27766" x="2514600" y="2835275"/>
          <p14:tracePt t="27772" x="2536825" y="2811463"/>
          <p14:tracePt t="27780" x="2571750" y="2782888"/>
          <p14:tracePt t="27787" x="2593975" y="2760663"/>
          <p14:tracePt t="27799" x="2628900" y="2714625"/>
          <p14:tracePt t="27804" x="2668588" y="2692400"/>
          <p14:tracePt t="27815" x="2714625" y="2657475"/>
          <p14:tracePt t="27819" x="2760663" y="2622550"/>
          <p14:tracePt t="27828" x="2794000" y="2593975"/>
          <p14:tracePt t="27835" x="2846388" y="2582863"/>
          <p14:tracePt t="27843" x="2879725" y="2560638"/>
          <p14:tracePt t="27851" x="2936875" y="2549525"/>
          <p14:tracePt t="27859" x="2971800" y="2536825"/>
          <p14:tracePt t="27867" x="3035300" y="2536825"/>
          <p14:tracePt t="27874" x="3092450" y="2536825"/>
          <p14:tracePt t="27883" x="3149600" y="2536825"/>
          <p14:tracePt t="27890" x="3222625" y="2536825"/>
          <p14:tracePt t="27898" x="3292475" y="2549525"/>
          <p14:tracePt t="27906" x="3360738" y="2571750"/>
          <p14:tracePt t="27916" x="3422650" y="2593975"/>
          <p14:tracePt t="27922" x="3457575" y="2593975"/>
          <p14:tracePt t="27930" x="3536950" y="2606675"/>
          <p14:tracePt t="27938" x="3560763" y="2622550"/>
          <p14:tracePt t="27949" x="3600450" y="2622550"/>
          <p14:tracePt t="27954" x="3635375" y="2622550"/>
          <p14:tracePt t="27963" x="3657600" y="2635250"/>
          <p14:tracePt t="27970" x="3679825" y="2635250"/>
          <p14:tracePt t="27982" x="3692525" y="2635250"/>
          <p14:tracePt t="27985" x="3703638" y="2646363"/>
          <p14:tracePt t="27997" x="3703638" y="2657475"/>
          <p14:tracePt t="28001" x="3714750" y="2668588"/>
          <p14:tracePt t="28016" x="3714750" y="2692400"/>
          <p14:tracePt t="28018" x="3714750" y="2703513"/>
          <p14:tracePt t="28031" x="3714750" y="2725738"/>
          <p14:tracePt t="28033" x="3714750" y="2736850"/>
          <p14:tracePt t="28049" x="3714750" y="2771775"/>
          <p14:tracePt t="28050" x="3692525" y="2782888"/>
          <p14:tracePt t="28057" x="3679825" y="2811463"/>
          <p14:tracePt t="28065" x="3646488" y="2835275"/>
          <p14:tracePt t="28073" x="3611563" y="2857500"/>
          <p14:tracePt t="28081" x="3578225" y="2868613"/>
          <p14:tracePt t="28089" x="3549650" y="2892425"/>
          <p14:tracePt t="28100" x="3503613" y="2914650"/>
          <p14:tracePt t="28104" x="3468688" y="2936875"/>
          <p14:tracePt t="28114" x="3435350" y="2960688"/>
          <p14:tracePt t="28120" x="3400425" y="3000375"/>
          <p14:tracePt t="28133" x="3360738" y="3022600"/>
          <p14:tracePt t="28136" x="3325813" y="3046413"/>
          <p14:tracePt t="28147" x="3292475" y="3057525"/>
          <p14:tracePt t="28152" x="3257550" y="3068638"/>
          <p14:tracePt t="28166" x="3211513" y="3079750"/>
          <p14:tracePt t="28169" x="3171825" y="3079750"/>
          <p14:tracePt t="28180" x="3136900" y="3079750"/>
          <p14:tracePt t="28183" x="3103563" y="3068638"/>
          <p14:tracePt t="28199" x="3068638" y="3035300"/>
          <p14:tracePt t="28200" x="3022600" y="2971800"/>
          <p14:tracePt t="28207" x="2982913" y="2925763"/>
          <p14:tracePt t="28215" x="2949575" y="2879725"/>
          <p14:tracePt t="28223" x="2936875" y="2846388"/>
          <p14:tracePt t="28233" x="2925763" y="2811463"/>
          <p14:tracePt t="28239" x="2914650" y="2771775"/>
          <p14:tracePt t="28252" x="2903538" y="2736850"/>
          <p14:tracePt t="28255" x="2903538" y="2714625"/>
          <p14:tracePt t="28266" x="2903538" y="2692400"/>
          <p14:tracePt t="28271" x="2903538" y="2668588"/>
          <p14:tracePt t="28280" x="2903538" y="2646363"/>
          <p14:tracePt t="28286" x="2914650" y="2635250"/>
          <p14:tracePt t="28299" x="2925763" y="2606675"/>
          <p14:tracePt t="28302" x="2936875" y="2582863"/>
          <p14:tracePt t="28314" x="2949575" y="2560638"/>
          <p14:tracePt t="28318" x="2971800" y="2536825"/>
          <p14:tracePt t="28333" x="2994025" y="2503488"/>
          <p14:tracePt t="28337" x="3022600" y="2492375"/>
          <p14:tracePt t="28342" x="3046413" y="2479675"/>
          <p14:tracePt t="28350" x="3068638" y="2468563"/>
          <p14:tracePt t="28358" x="3114675" y="2468563"/>
          <p14:tracePt t="28366" x="3160713" y="2468563"/>
          <p14:tracePt t="28373" x="3211513" y="2468563"/>
          <p14:tracePt t="28383" x="3257550" y="2468563"/>
          <p14:tracePt t="28389" x="3314700" y="2468563"/>
          <p14:tracePt t="28397" x="3349625" y="2479675"/>
          <p14:tracePt t="28405" x="3400425" y="2492375"/>
          <p14:tracePt t="28416" x="3435350" y="2514600"/>
          <p14:tracePt t="28421" x="3479800" y="2536825"/>
          <p14:tracePt t="28430" x="3514725" y="2571750"/>
          <p14:tracePt t="28437" x="3549650" y="2606675"/>
          <p14:tracePt t="28449" x="3578225" y="2657475"/>
          <p14:tracePt t="28453" x="3589338" y="2679700"/>
          <p14:tracePt t="28463" x="3611563" y="2714625"/>
          <p14:tracePt t="28468" x="3622675" y="2749550"/>
          <p14:tracePt t="28483" x="3622675" y="2811463"/>
          <p14:tracePt t="28485" x="3622675" y="2846388"/>
          <p14:tracePt t="28497" x="3622675" y="2868613"/>
          <p14:tracePt t="28500" x="3589338" y="2892425"/>
          <p14:tracePt t="28516" x="3536950" y="2914650"/>
          <p14:tracePt t="28517" x="3492500" y="2925763"/>
          <p14:tracePt t="28524" x="3422650" y="2936875"/>
          <p14:tracePt t="28532" x="3336925" y="2949575"/>
          <p14:tracePt t="28540" x="3268663" y="2949575"/>
          <p14:tracePt t="28550" x="3194050" y="2960688"/>
          <p14:tracePt t="28556" x="3171825" y="2960688"/>
          <p14:tracePt t="28564" x="3114675" y="2971800"/>
          <p14:tracePt t="28571" x="3068638" y="2971800"/>
          <p14:tracePt t="28583" x="3035300" y="2971800"/>
          <p14:tracePt t="28587" x="2994025" y="2971800"/>
          <p14:tracePt t="28597" x="2971800" y="2971800"/>
          <p14:tracePt t="28606" x="2949575" y="2971800"/>
          <p14:tracePt t="28614" x="2936875" y="2971800"/>
          <p14:tracePt t="28619" x="2914650" y="2971800"/>
          <p14:tracePt t="28633" x="2903538" y="2971800"/>
          <p14:tracePt t="28636" x="2892425" y="2971800"/>
          <p14:tracePt t="28647" x="2892425" y="2960688"/>
          <p14:tracePt t="28651" x="2879725" y="2960688"/>
          <p14:tracePt t="28666" x="2879725" y="2949575"/>
          <p14:tracePt t="28667" x="2879725" y="2936875"/>
          <p14:tracePt t="28674" x="2879725" y="2925763"/>
          <p14:tracePt t="32133" x="2879725" y="2903538"/>
          <p14:tracePt t="32134" x="2879725" y="2892425"/>
          <p14:tracePt t="32142" x="2879725" y="2879725"/>
          <p14:tracePt t="32166" x="2879725" y="2868613"/>
          <p14:tracePt t="32197" x="2868613" y="2892425"/>
          <p14:tracePt t="32204" x="2868613" y="2914650"/>
          <p14:tracePt t="32215" x="2846388" y="2949575"/>
          <p14:tracePt t="32220" x="2828925" y="2960688"/>
          <p14:tracePt t="32228" x="2806700" y="2989263"/>
          <p14:tracePt t="32241" x="2782888" y="3000375"/>
          <p14:tracePt t="32251" x="2771775" y="3011488"/>
          <p14:tracePt t="32253" x="2749550" y="3035300"/>
          <p14:tracePt t="32267" x="2725738" y="3046413"/>
          <p14:tracePt t="32270" x="2692400" y="3068638"/>
          <p14:tracePt t="32280" x="2668588" y="3092450"/>
          <p14:tracePt t="32284" x="2640013" y="3114675"/>
          <p14:tracePt t="32301" x="2628900" y="3136900"/>
          <p14:tracePt t="32301" x="2593975" y="3189288"/>
          <p14:tracePt t="32307" x="2582863" y="3222625"/>
          <p14:tracePt t="32315" x="2549525" y="3268663"/>
          <p14:tracePt t="32323" x="2514600" y="3314700"/>
          <p14:tracePt t="32334" x="2492375" y="3365500"/>
          <p14:tracePt t="32339" x="2451100" y="3411538"/>
          <p14:tracePt t="32352" x="2406650" y="3468688"/>
          <p14:tracePt t="32355" x="2382838" y="3514725"/>
          <p14:tracePt t="32365" x="2360613" y="3565525"/>
          <p14:tracePt t="32371" x="2325688" y="3622675"/>
          <p14:tracePt t="32384" x="2303463" y="3657600"/>
          <p14:tracePt t="32388" x="2274888" y="3721100"/>
          <p14:tracePt t="32397" x="2263775" y="3743325"/>
          <p14:tracePt t="32402" x="2263775" y="3778250"/>
          <p14:tracePt t="32417" x="2239963" y="3800475"/>
          <p14:tracePt t="32419" x="2239963" y="3822700"/>
          <p14:tracePt t="32431" x="2228850" y="3846513"/>
          <p14:tracePt t="32434" x="2228850" y="3857625"/>
          <p14:tracePt t="32450" x="2217738" y="3857625"/>
          <p14:tracePt t="32458" x="2217738" y="3868738"/>
          <p14:tracePt t="32545" x="2228850" y="3857625"/>
          <p14:tracePt t="32560" x="2239963" y="3857625"/>
          <p14:tracePt t="32579" x="2251075" y="3857625"/>
          <p14:tracePt t="32781" x="2251075" y="3846513"/>
          <p14:tracePt t="32784" x="2251075" y="3822700"/>
          <p14:tracePt t="32790" x="2251075" y="3800475"/>
          <p14:tracePt t="32799" x="2251075" y="3765550"/>
          <p14:tracePt t="32806" x="2251075" y="3732213"/>
          <p14:tracePt t="32817" x="2251075" y="3708400"/>
          <p14:tracePt t="32822" x="2251075" y="3646488"/>
          <p14:tracePt t="32831" x="2251075" y="3600450"/>
          <p14:tracePt t="32838" x="2251075" y="3543300"/>
          <p14:tracePt t="32850" x="2263775" y="3468688"/>
          <p14:tracePt t="32854" x="2263775" y="3422650"/>
          <p14:tracePt t="32863" x="2274888" y="3400425"/>
          <p14:tracePt t="32869" x="2274888" y="3365500"/>
          <p14:tracePt t="32883" x="2292350" y="3325813"/>
          <p14:tracePt t="32888" x="2292350" y="3303588"/>
          <p14:tracePt t="32900" x="2303463" y="3279775"/>
          <p14:tracePt t="32903" x="2303463" y="3268663"/>
          <p14:tracePt t="32914" x="2314575" y="3257550"/>
          <p14:tracePt t="32918" x="2325688" y="3257550"/>
          <p14:tracePt t="32934" x="2325688" y="3246438"/>
          <p14:tracePt t="32940" x="2336800" y="3246438"/>
          <p14:tracePt t="32949" x="2336800" y="3235325"/>
          <p14:tracePt t="32972" x="2349500" y="3235325"/>
          <p14:tracePt t="32980" x="2360613" y="3235325"/>
          <p14:tracePt t="33000" x="2382838" y="3235325"/>
          <p14:tracePt t="33004" x="2393950" y="3235325"/>
          <p14:tracePt t="33013" x="2417763" y="3235325"/>
          <p14:tracePt t="33020" x="2428875" y="3235325"/>
          <p14:tracePt t="33027" x="2463800" y="3235325"/>
          <p14:tracePt t="33036" x="2492375" y="3235325"/>
          <p14:tracePt t="33043" x="2503488" y="3235325"/>
          <p14:tracePt t="33051" x="2525713" y="3235325"/>
          <p14:tracePt t="33059" x="2536825" y="3235325"/>
          <p14:tracePt t="33068" x="2549525" y="3235325"/>
          <p14:tracePt t="33081" x="2560638" y="3235325"/>
          <p14:tracePt t="33085" x="2571750" y="3235325"/>
          <p14:tracePt t="33091" x="2593975" y="3235325"/>
          <p14:tracePt t="33104" x="2606675" y="3246438"/>
          <p14:tracePt t="33107" x="2617788" y="3246438"/>
          <p14:tracePt t="33117" x="2628900" y="3246438"/>
          <p14:tracePt t="33123" x="2640013" y="3257550"/>
          <p14:tracePt t="33139" x="2657475" y="3268663"/>
          <p14:tracePt t="33165" x="2668588" y="3279775"/>
          <p14:tracePt t="33186" x="2668588" y="3292475"/>
          <p14:tracePt t="33194" x="2679700" y="3292475"/>
          <p14:tracePt t="33202" x="2679700" y="3303588"/>
          <p14:tracePt t="33218" x="2679700" y="3314700"/>
          <p14:tracePt t="33226" x="2692400" y="3325813"/>
          <p14:tracePt t="33235" x="2692400" y="3343275"/>
          <p14:tracePt t="33242" x="2692400" y="3354388"/>
          <p14:tracePt t="33250" x="2703513" y="3365500"/>
          <p14:tracePt t="33257" x="2703513" y="3378200"/>
          <p14:tracePt t="33268" x="2703513" y="3389313"/>
          <p14:tracePt t="33273" x="2714625" y="3400425"/>
          <p14:tracePt t="33281" x="2714625" y="3411538"/>
          <p14:tracePt t="33289" x="2714625" y="3422650"/>
          <p14:tracePt t="33300" x="2725738" y="3435350"/>
          <p14:tracePt t="33305" x="2725738" y="3446463"/>
          <p14:tracePt t="33590" x="2725738" y="3457575"/>
          <p14:tracePt t="33606" x="2736850" y="3468688"/>
          <p14:tracePt t="33614" x="2749550" y="3492500"/>
          <p14:tracePt t="33621" x="2760663" y="3492500"/>
          <p14:tracePt t="33633" x="2771775" y="3503613"/>
          <p14:tracePt t="33638" x="2782888" y="3514725"/>
          <p14:tracePt t="33646" x="2806700" y="3532188"/>
          <p14:tracePt t="33653" x="2828925" y="3532188"/>
          <p14:tracePt t="33666" x="2857500" y="3543300"/>
          <p14:tracePt t="33669" x="2879725" y="3543300"/>
          <p14:tracePt t="33677" x="2892425" y="3543300"/>
          <p14:tracePt t="33689" x="2914650" y="3554413"/>
          <p14:tracePt t="33701" x="2925763" y="3554413"/>
          <p14:tracePt t="33717" x="2936875" y="3554413"/>
          <p14:tracePt t="33772" x="2925763" y="3554413"/>
          <p14:tracePt t="33781" x="2914650" y="3554413"/>
          <p14:tracePt t="33788" x="2892425" y="3554413"/>
          <p14:tracePt t="33799" x="2879725" y="3554413"/>
          <p14:tracePt t="33804" x="2857500" y="3565525"/>
          <p14:tracePt t="33812" x="2846388" y="3565525"/>
          <p14:tracePt t="33819" x="2817813" y="3565525"/>
          <p14:tracePt t="33827" x="2794000" y="3565525"/>
          <p14:tracePt t="33836" x="2782888" y="3565525"/>
          <p14:tracePt t="33845" x="2760663" y="3565525"/>
          <p14:tracePt t="33851" x="2736850" y="3565525"/>
          <p14:tracePt t="33859" x="2714625" y="3565525"/>
          <p14:tracePt t="33868" x="2692400" y="3565525"/>
          <p14:tracePt t="33875" x="2668588" y="3554413"/>
          <p14:tracePt t="33884" x="2640013" y="3543300"/>
          <p14:tracePt t="33891" x="2617788" y="3543300"/>
          <p14:tracePt t="33901" x="2593975" y="3532188"/>
          <p14:tracePt t="33910" x="2582863" y="3532188"/>
          <p14:tracePt t="33917" x="2571750" y="3514725"/>
          <p14:tracePt t="33923" x="2560638" y="3514725"/>
          <p14:tracePt t="33934" x="2549525" y="3514725"/>
          <p14:tracePt t="33986" x="2549525" y="3503613"/>
          <p14:tracePt t="34009" x="2549525" y="3492500"/>
          <p14:tracePt t="34025" x="2560638" y="3492500"/>
          <p14:tracePt t="34034" x="2571750" y="3479800"/>
          <p14:tracePt t="34054" x="2582863" y="3468688"/>
          <p14:tracePt t="34060" x="2593975" y="3468688"/>
          <p14:tracePt t="34067" x="2606675" y="3468688"/>
          <p14:tracePt t="34073" x="2617788" y="3457575"/>
          <p14:tracePt t="34084" x="2640013" y="3446463"/>
          <p14:tracePt t="34089" x="2657475" y="3446463"/>
          <p14:tracePt t="34098" x="2668588" y="3435350"/>
          <p14:tracePt t="34105" x="2679700" y="3435350"/>
          <p14:tracePt t="34117" x="2692400" y="3422650"/>
          <p14:tracePt t="34121" x="2703513" y="3422650"/>
          <p14:tracePt t="34128" x="2714625" y="3411538"/>
          <p14:tracePt t="34136" x="2725738" y="3411538"/>
          <p14:tracePt t="34144" x="2736850" y="3400425"/>
          <p14:tracePt t="34152" x="2749550" y="3400425"/>
          <p14:tracePt t="34160" x="2760663" y="3400425"/>
          <p14:tracePt t="34168" x="2782888" y="3400425"/>
          <p14:tracePt t="34176" x="2794000" y="3400425"/>
          <p14:tracePt t="34185" x="2806700" y="3400425"/>
          <p14:tracePt t="34192" x="2817813" y="3400425"/>
          <p14:tracePt t="34200" x="2828925" y="3400425"/>
          <p14:tracePt t="34208" x="2846388" y="3400425"/>
          <p14:tracePt t="34224" x="2857500" y="3400425"/>
          <p14:tracePt t="34255" x="2868613" y="3400425"/>
          <p14:tracePt t="34343" x="2879725" y="3400425"/>
          <p14:tracePt t="34390" x="2892425" y="3411538"/>
          <p14:tracePt t="34401" x="2892425" y="3422650"/>
          <p14:tracePt t="34406" x="2903538" y="3435350"/>
          <p14:tracePt t="34415" x="2903538" y="3446463"/>
          <p14:tracePt t="34434" x="2914650" y="3457575"/>
          <p14:tracePt t="34447" x="2914650" y="3468688"/>
          <p14:tracePt t="34469" x="2925763" y="3468688"/>
          <p14:tracePt t="34477" x="2925763" y="3479800"/>
          <p14:tracePt t="34645" x="2925763" y="3492500"/>
          <p14:tracePt t="34675" x="2925763" y="3503613"/>
          <p14:tracePt t="34778" x="2914650" y="3503613"/>
          <p14:tracePt t="34786" x="2903538" y="3492500"/>
          <p14:tracePt t="34794" x="2903538" y="3479800"/>
          <p14:tracePt t="34802" x="2892425" y="3468688"/>
          <p14:tracePt t="34818" x="2879725" y="3468688"/>
          <p14:tracePt t="34825" x="2879725" y="3457575"/>
          <p14:tracePt t="34834" x="2868613" y="3457575"/>
          <p14:tracePt t="34841" x="2857500" y="3446463"/>
          <p14:tracePt t="34936" x="2857500" y="3435350"/>
          <p14:tracePt t="34991" x="2857500" y="3422650"/>
          <p14:tracePt t="35016" x="2857500" y="3411538"/>
          <p14:tracePt t="35036" x="2857500" y="3400425"/>
          <p14:tracePt t="35048" x="2857500" y="3389313"/>
          <p14:tracePt t="35069" x="2857500" y="3378200"/>
          <p14:tracePt t="35082" x="2857500" y="3365500"/>
          <p14:tracePt t="35104" x="2846388" y="3365500"/>
          <p14:tracePt t="35118" x="2846388" y="3354388"/>
          <p14:tracePt t="35165" x="2828925" y="3343275"/>
          <p14:tracePt t="35348" x="2846388" y="3343275"/>
          <p14:tracePt t="35364" x="2857500" y="3354388"/>
          <p14:tracePt t="35383" x="2868613" y="3365500"/>
          <p14:tracePt t="35411" x="2868613" y="3378200"/>
          <p14:tracePt t="35419" x="2868613" y="3389313"/>
          <p14:tracePt t="35427" x="2868613" y="3400425"/>
          <p14:tracePt t="35435" x="2868613" y="3411538"/>
          <p14:tracePt t="35443" x="2868613" y="3422650"/>
          <p14:tracePt t="35452" x="2868613" y="3435350"/>
          <p14:tracePt t="35458" x="2857500" y="3457575"/>
          <p14:tracePt t="35467" x="2828925" y="3468688"/>
          <p14:tracePt t="35474" x="2817813" y="3492500"/>
          <p14:tracePt t="35483" x="2794000" y="3492500"/>
          <p14:tracePt t="35490" x="2771775" y="3503613"/>
          <p14:tracePt t="35498" x="2760663" y="3503613"/>
          <p14:tracePt t="35506" x="2736850" y="3514725"/>
          <p14:tracePt t="35516" x="2725738" y="3514725"/>
          <p14:tracePt t="35522" x="2714625" y="3514725"/>
          <p14:tracePt t="35531" x="2703513" y="3514725"/>
          <p14:tracePt t="35538" x="2692400" y="3514725"/>
          <p14:tracePt t="35567" x="2679700" y="3514725"/>
          <p14:tracePt t="35593" x="2679700" y="3503613"/>
          <p14:tracePt t="35602" x="2679700" y="3492500"/>
          <p14:tracePt t="35609" x="2679700" y="3479800"/>
          <p14:tracePt t="35617" x="2679700" y="3468688"/>
          <p14:tracePt t="35625" x="2679700" y="3457575"/>
          <p14:tracePt t="35633" x="2679700" y="3435350"/>
          <p14:tracePt t="35641" x="2679700" y="3422650"/>
          <p14:tracePt t="35648" x="2679700" y="3411538"/>
          <p14:tracePt t="35657" x="2679700" y="3400425"/>
          <p14:tracePt t="35666" x="2679700" y="3378200"/>
          <p14:tracePt t="35673" x="2679700" y="3365500"/>
          <p14:tracePt t="35682" x="2679700" y="3354388"/>
          <p14:tracePt t="35688" x="2692400" y="3354388"/>
          <p14:tracePt t="35700" x="2692400" y="3343275"/>
          <p14:tracePt t="35704" x="2703513" y="3325813"/>
          <p14:tracePt t="35713" x="2714625" y="3314700"/>
          <p14:tracePt t="35728" x="2725738" y="3303588"/>
          <p14:tracePt t="35736" x="2736850" y="3292475"/>
          <p14:tracePt t="35749" x="2736850" y="3279775"/>
          <p14:tracePt t="35752" x="2749550" y="3279775"/>
          <p14:tracePt t="35760" x="2760663" y="3268663"/>
          <p14:tracePt t="35769" x="2771775" y="3268663"/>
          <p14:tracePt t="35775" x="2771775" y="3257550"/>
          <p14:tracePt t="35785" x="2782888" y="3257550"/>
          <p14:tracePt t="35791" x="2794000" y="3257550"/>
          <p14:tracePt t="35802" x="2806700" y="3257550"/>
          <p14:tracePt t="35807" x="2817813" y="3257550"/>
          <p14:tracePt t="35818" x="2828925" y="3257550"/>
          <p14:tracePt t="35823" x="2857500" y="3257550"/>
          <p14:tracePt t="35836" x="2868613" y="3257550"/>
          <p14:tracePt t="35852" x="2903538" y="3257550"/>
          <p14:tracePt t="35855" x="2925763" y="3257550"/>
          <p14:tracePt t="35868" x="2960688" y="3257550"/>
          <p14:tracePt t="35871" x="2982913" y="3279775"/>
          <p14:tracePt t="35885" x="3006725" y="3292475"/>
          <p14:tracePt t="35888" x="3035300" y="3303588"/>
          <p14:tracePt t="35902" x="3057525" y="3325813"/>
          <p14:tracePt t="35903" x="3068638" y="3343275"/>
          <p14:tracePt t="35910" x="3079750" y="3365500"/>
          <p14:tracePt t="35920" x="3092450" y="3378200"/>
          <p14:tracePt t="35937" x="3103563" y="3378200"/>
          <p14:tracePt t="35937" x="3103563" y="3389313"/>
          <p14:tracePt t="35942" x="3103563" y="3400425"/>
          <p14:tracePt t="35949" x="3103563" y="3411538"/>
          <p14:tracePt t="35966" x="3103563" y="3422650"/>
          <p14:tracePt t="35973" x="3103563" y="3435350"/>
          <p14:tracePt t="35981" x="3103563" y="3446463"/>
          <p14:tracePt t="35989" x="3092450" y="3457575"/>
          <p14:tracePt t="36000" x="3079750" y="3479800"/>
          <p14:tracePt t="36005" x="3068638" y="3492500"/>
          <p14:tracePt t="36014" x="3046413" y="3503613"/>
          <p14:tracePt t="36021" x="3035300" y="3514725"/>
          <p14:tracePt t="36032" x="3006725" y="3543300"/>
          <p14:tracePt t="36037" x="2994025" y="3543300"/>
          <p14:tracePt t="36044" x="2971800" y="3554413"/>
          <p14:tracePt t="36053" x="2949575" y="3565525"/>
          <p14:tracePt t="36060" x="2925763" y="3565525"/>
          <p14:tracePt t="36069" x="2914650" y="3565525"/>
          <p14:tracePt t="36076" x="2892425" y="3578225"/>
          <p14:tracePt t="36085" x="2868613" y="3578225"/>
          <p14:tracePt t="36092" x="2857500" y="3578225"/>
          <p14:tracePt t="36103" x="2846388" y="3578225"/>
          <p14:tracePt t="36119" x="2817813" y="3578225"/>
          <p14:tracePt t="36132" x="2806700" y="3578225"/>
          <p14:tracePt t="36156" x="2794000" y="3578225"/>
          <p14:tracePt t="36409" x="2806700" y="3578225"/>
          <p14:tracePt t="36417" x="2828925" y="3578225"/>
          <p14:tracePt t="36424" x="2857500" y="3578225"/>
          <p14:tracePt t="36432" x="2892425" y="3578225"/>
          <p14:tracePt t="36440" x="2925763" y="3578225"/>
          <p14:tracePt t="36449" x="2982913" y="3578225"/>
          <p14:tracePt t="36456" x="3046413" y="3578225"/>
          <p14:tracePt t="36464" x="3103563" y="3565525"/>
          <p14:tracePt t="36472" x="3149600" y="3565525"/>
          <p14:tracePt t="36483" x="3194050" y="3554413"/>
          <p14:tracePt t="36488" x="3222625" y="3543300"/>
          <p14:tracePt t="36497" x="3257550" y="3532188"/>
          <p14:tracePt t="36504" x="3292475" y="3514725"/>
          <p14:tracePt t="36512" x="3303588" y="3514725"/>
          <p14:tracePt t="36520" x="3325813" y="3503613"/>
          <p14:tracePt t="36527" x="3336925" y="3503613"/>
          <p14:tracePt t="36536" x="3336925" y="3492500"/>
          <p14:tracePt t="36543" x="3349625" y="3492500"/>
          <p14:tracePt t="36575" x="3349625" y="3479800"/>
          <p14:tracePt t="36615" x="3349625" y="3468688"/>
          <p14:tracePt t="36648" x="3336925" y="3468688"/>
          <p14:tracePt t="36665" x="3325813" y="3468688"/>
          <p14:tracePt t="36678" x="3314700" y="3457575"/>
          <p14:tracePt t="36686" x="3303588" y="3457575"/>
          <p14:tracePt t="36703" x="3292475" y="3457575"/>
          <p14:tracePt t="36717" x="3279775" y="3457575"/>
          <p14:tracePt t="36725" x="3268663" y="3457575"/>
          <p14:tracePt t="36734" x="3257550" y="3457575"/>
          <p14:tracePt t="36741" x="3246438" y="3457575"/>
          <p14:tracePt t="36749" x="3222625" y="3457575"/>
          <p14:tracePt t="36757" x="3211513" y="3468688"/>
          <p14:tracePt t="36766" x="3182938" y="3468688"/>
          <p14:tracePt t="36773" x="3171825" y="3479800"/>
          <p14:tracePt t="36781" x="3149600" y="3479800"/>
          <p14:tracePt t="36789" x="3125788" y="3492500"/>
          <p14:tracePt t="36800" x="3103563" y="3492500"/>
          <p14:tracePt t="36805" x="3092450" y="3492500"/>
          <p14:tracePt t="36814" x="3068638" y="3492500"/>
          <p14:tracePt t="36820" x="3057525" y="3492500"/>
          <p14:tracePt t="36828" x="3046413" y="3492500"/>
          <p14:tracePt t="36837" x="3035300" y="3492500"/>
          <p14:tracePt t="36844" x="3006725" y="3492500"/>
          <p14:tracePt t="36854" x="2994025" y="3492500"/>
          <p14:tracePt t="36860" x="2982913" y="3492500"/>
          <p14:tracePt t="36870" x="2982913" y="3479800"/>
          <p14:tracePt t="36876" x="2971800" y="3468688"/>
          <p14:tracePt t="36886" x="2971800" y="3457575"/>
          <p14:tracePt t="36892" x="2960688" y="3446463"/>
          <p14:tracePt t="36908" x="2960688" y="3435350"/>
          <p14:tracePt t="36908" x="2960688" y="3422650"/>
          <p14:tracePt t="36920" x="2960688" y="3411538"/>
          <p14:tracePt t="36924" x="2960688" y="3400425"/>
          <p14:tracePt t="36936" x="2960688" y="3389313"/>
          <p14:tracePt t="36939" x="2960688" y="3378200"/>
          <p14:tracePt t="36953" x="2971800" y="3365500"/>
          <p14:tracePt t="36955" x="2982913" y="3354388"/>
          <p14:tracePt t="36970" x="2994025" y="3343275"/>
          <p14:tracePt t="36973" x="3022600" y="3325813"/>
          <p14:tracePt t="36986" x="3035300" y="3314700"/>
          <p14:tracePt t="36988" x="3057525" y="3303588"/>
          <p14:tracePt t="37003" x="3068638" y="3303588"/>
          <p14:tracePt t="37004" x="3079750" y="3292475"/>
          <p14:tracePt t="37011" x="3103563" y="3292475"/>
          <p14:tracePt t="37020" x="3125788" y="3292475"/>
          <p14:tracePt t="37026" x="3149600" y="3279775"/>
          <p14:tracePt t="37037" x="3160713" y="3279775"/>
          <p14:tracePt t="37043" x="3182938" y="3268663"/>
          <p14:tracePt t="37053" x="3194050" y="3268663"/>
          <p14:tracePt t="37058" x="3222625" y="3268663"/>
          <p14:tracePt t="37070" x="3235325" y="3268663"/>
          <p14:tracePt t="37074" x="3246438" y="3268663"/>
          <p14:tracePt t="37086" x="3257550" y="3257550"/>
          <p14:tracePt t="37090" x="3279775" y="3257550"/>
          <p14:tracePt t="37104" x="3292475" y="3257550"/>
          <p14:tracePt t="37106" x="3303588" y="3257550"/>
          <p14:tracePt t="37120" x="3314700" y="3257550"/>
          <p14:tracePt t="37134" x="3325813" y="3268663"/>
          <p14:tracePt t="37138" x="3336925" y="3268663"/>
          <p14:tracePt t="37147" x="3349625" y="3279775"/>
          <p14:tracePt t="37161" x="3360738" y="3292475"/>
          <p14:tracePt t="37170" x="3360738" y="3303588"/>
          <p14:tracePt t="37177" x="3371850" y="3303588"/>
          <p14:tracePt t="37186" x="3371850" y="3325813"/>
          <p14:tracePt t="37192" x="3389313" y="3325813"/>
          <p14:tracePt t="37203" x="3389313" y="3354388"/>
          <p14:tracePt t="37208" x="3400425" y="3378200"/>
          <p14:tracePt t="37220" x="3400425" y="3400425"/>
          <p14:tracePt t="37224" x="3400425" y="3411538"/>
          <p14:tracePt t="37237" x="3400425" y="3435350"/>
          <p14:tracePt t="37240" x="3400425" y="3457575"/>
          <p14:tracePt t="37253" x="3400425" y="3468688"/>
          <p14:tracePt t="37256" x="3400425" y="3492500"/>
          <p14:tracePt t="37270" x="3400425" y="3503613"/>
          <p14:tracePt t="37272" x="3400425" y="3514725"/>
          <p14:tracePt t="37286" x="3400425" y="3532188"/>
          <p14:tracePt t="37288" x="3389313" y="3543300"/>
          <p14:tracePt t="37303" x="3371850" y="3543300"/>
          <p14:tracePt t="37305" x="3349625" y="3554413"/>
          <p14:tracePt t="37320" x="3336925" y="3554413"/>
          <p14:tracePt t="37320" x="3325813" y="3565525"/>
          <p14:tracePt t="37327" x="3303588" y="3565525"/>
          <p14:tracePt t="37336" x="3292475" y="3565525"/>
          <p14:tracePt t="37344" x="3279775" y="3578225"/>
          <p14:tracePt t="37354" x="3268663" y="3578225"/>
          <p14:tracePt t="37367" x="3257550" y="3578225"/>
          <p14:tracePt t="37612" x="3279775" y="3578225"/>
          <p14:tracePt t="37620" x="3303588" y="3578225"/>
          <p14:tracePt t="37628" x="3336925" y="3578225"/>
          <p14:tracePt t="37637" x="3349625" y="3578225"/>
          <p14:tracePt t="37644" x="3389313" y="3578225"/>
          <p14:tracePt t="37656" x="3446463" y="3578225"/>
          <p14:tracePt t="37666" x="3492500" y="3578225"/>
          <p14:tracePt t="37668" x="3536950" y="3578225"/>
          <p14:tracePt t="37675" x="3560763" y="3578225"/>
          <p14:tracePt t="37684" x="3611563" y="3565525"/>
          <p14:tracePt t="37691" x="3646488" y="3565525"/>
          <p14:tracePt t="37703" x="3668713" y="3554413"/>
          <p14:tracePt t="37708" x="3679825" y="3543300"/>
          <p14:tracePt t="37720" x="3703638" y="3543300"/>
          <p14:tracePt t="37723" x="3714750" y="3532188"/>
          <p14:tracePt t="37739" x="3725863" y="3532188"/>
          <p14:tracePt t="37802" x="3725863" y="3514725"/>
          <p14:tracePt t="37818" x="3736975" y="3514725"/>
          <p14:tracePt t="37826" x="3736975" y="3503613"/>
          <p14:tracePt t="37842" x="3736975" y="3492500"/>
          <p14:tracePt t="37858" x="3736975" y="3479800"/>
          <p14:tracePt t="37921" x="3736975" y="3492500"/>
          <p14:tracePt t="37937" x="3736975" y="3503613"/>
          <p14:tracePt t="37945" x="3736975" y="3514725"/>
          <p14:tracePt t="37954" x="3736975" y="3532188"/>
          <p14:tracePt t="37971" x="3725863" y="3543300"/>
          <p14:tracePt t="37977" x="3714750" y="3543300"/>
          <p14:tracePt t="37987" x="3703638" y="3543300"/>
          <p14:tracePt t="37992" x="3692525" y="3554413"/>
          <p14:tracePt t="38001" x="3668713" y="3554413"/>
          <p14:tracePt t="38008" x="3657600" y="3554413"/>
          <p14:tracePt t="38018" x="3635375" y="3554413"/>
          <p14:tracePt t="38025" x="3622675" y="3554413"/>
          <p14:tracePt t="38033" x="3600450" y="3554413"/>
          <p14:tracePt t="38040" x="3589338" y="3554413"/>
          <p14:tracePt t="38049" x="3578225" y="3554413"/>
          <p14:tracePt t="38055" x="3560763" y="3554413"/>
          <p14:tracePt t="38067" x="3549650" y="3543300"/>
          <p14:tracePt t="38072" x="3536950" y="3543300"/>
          <p14:tracePt t="38087" x="3525838" y="3532188"/>
          <p14:tracePt t="38099" x="3514725" y="3532188"/>
          <p14:tracePt t="38104" x="3503613" y="3514725"/>
          <p14:tracePt t="38120" x="3492500" y="3503613"/>
          <p14:tracePt t="38127" x="3479800" y="3492500"/>
          <p14:tracePt t="38135" x="3479800" y="3479800"/>
          <p14:tracePt t="38143" x="3468688" y="3479800"/>
          <p14:tracePt t="38151" x="3457575" y="3468688"/>
          <p14:tracePt t="38159" x="3457575" y="3457575"/>
          <p14:tracePt t="38167" x="3446463" y="3457575"/>
          <p14:tracePt t="38174" x="3446463" y="3446463"/>
          <p14:tracePt t="38182" x="3435350" y="3446463"/>
          <p14:tracePt t="38190" x="3435350" y="3435350"/>
          <p14:tracePt t="38199" x="3422650" y="3435350"/>
          <p14:tracePt t="38206" x="3422650" y="3422650"/>
          <p14:tracePt t="38214" x="3422650" y="3411538"/>
          <p14:tracePt t="38222" x="3411538" y="3400425"/>
          <p14:tracePt t="38233" x="3411538" y="3389313"/>
          <p14:tracePt t="38241" x="3411538" y="3378200"/>
          <p14:tracePt t="38254" x="3400425" y="3365500"/>
          <p14:tracePt t="38255" x="3400425" y="3343275"/>
          <p14:tracePt t="38262" x="3400425" y="3325813"/>
          <p14:tracePt t="38271" x="3400425" y="3303588"/>
          <p14:tracePt t="38277" x="3400425" y="3292475"/>
          <p14:tracePt t="38287" x="3400425" y="3268663"/>
          <p14:tracePt t="38293" x="3411538" y="3257550"/>
          <p14:tracePt t="38304" x="3422650" y="3235325"/>
          <p14:tracePt t="38309" x="3435350" y="3211513"/>
          <p14:tracePt t="38321" x="3446463" y="3200400"/>
          <p14:tracePt t="38325" x="3457575" y="3178175"/>
          <p14:tracePt t="38337" x="3468688" y="3165475"/>
          <p14:tracePt t="38341" x="3479800" y="3149600"/>
          <p14:tracePt t="38354" x="3492500" y="3136900"/>
          <p14:tracePt t="38357" x="3503613" y="3136900"/>
          <p14:tracePt t="38377" x="3514725" y="3125788"/>
          <p14:tracePt t="38382" x="3525838" y="3114675"/>
          <p14:tracePt t="38388" x="3536950" y="3114675"/>
          <p14:tracePt t="38400" x="3549650" y="3114675"/>
          <p14:tracePt t="38405" x="3560763" y="3114675"/>
          <p14:tracePt t="38414" x="3589338" y="3114675"/>
          <p14:tracePt t="38421" x="3611563" y="3114675"/>
          <p14:tracePt t="38433" x="3622675" y="3114675"/>
          <p14:tracePt t="38438" x="3657600" y="3114675"/>
          <p14:tracePt t="38448" x="3679825" y="3114675"/>
          <p14:tracePt t="38455" x="3692525" y="3114675"/>
          <p14:tracePt t="38466" x="3714750" y="3114675"/>
          <p14:tracePt t="38470" x="3736975" y="3125788"/>
          <p14:tracePt t="38480" x="3754438" y="3125788"/>
          <p14:tracePt t="38487" x="3778250" y="3125788"/>
          <p14:tracePt t="38500" x="3789363" y="3136900"/>
          <p14:tracePt t="38504" x="3800475" y="3136900"/>
          <p14:tracePt t="38507" x="3811588" y="3136900"/>
          <p14:tracePt t="38521" x="3822700" y="3149600"/>
          <p14:tracePt t="38525" x="3835400" y="3149600"/>
          <p14:tracePt t="38538" x="3846513" y="3149600"/>
          <p14:tracePt t="38539" x="3857625" y="3165475"/>
          <p14:tracePt t="38554" x="3868738" y="3178175"/>
          <p14:tracePt t="38571" x="3879850" y="3189288"/>
          <p14:tracePt t="38572" x="3892550" y="3200400"/>
          <p14:tracePt t="38578" x="3903663" y="3211513"/>
          <p14:tracePt t="38598" x="3914775" y="3222625"/>
          <p14:tracePt t="38604" x="3914775" y="3235325"/>
          <p14:tracePt t="38610" x="3925888" y="3235325"/>
          <p14:tracePt t="38621" x="3925888" y="3246438"/>
          <p14:tracePt t="38626" x="3925888" y="3257550"/>
          <p14:tracePt t="38637" x="3925888" y="3279775"/>
          <p14:tracePt t="38641" x="3925888" y="3314700"/>
          <p14:tracePt t="38654" x="3925888" y="3343275"/>
          <p14:tracePt t="38658" x="3914775" y="3365500"/>
          <p14:tracePt t="38671" x="3903663" y="3400425"/>
          <p14:tracePt t="38673" x="3892550" y="3422650"/>
          <p14:tracePt t="38687" x="3868738" y="3457575"/>
          <p14:tracePt t="38690" x="3857625" y="3492500"/>
          <p14:tracePt t="38704" x="3846513" y="3503613"/>
          <p14:tracePt t="38706" x="3822700" y="3532188"/>
          <p14:tracePt t="38721" x="3778250" y="3565525"/>
          <p14:tracePt t="38721" x="3765550" y="3578225"/>
          <p14:tracePt t="38730" x="3736975" y="3589338"/>
          <p14:tracePt t="38738" x="3692525" y="3600450"/>
          <p14:tracePt t="38745" x="3668713" y="3611563"/>
          <p14:tracePt t="38754" x="3635375" y="3611563"/>
          <p14:tracePt t="38760" x="3611563" y="3622675"/>
          <p14:tracePt t="38773" x="3578225" y="3622675"/>
          <p14:tracePt t="38788" x="3514725" y="3622675"/>
          <p14:tracePt t="38792" x="3492500" y="3622675"/>
          <p14:tracePt t="38805" x="3468688" y="3622675"/>
          <p14:tracePt t="38808" x="3446463" y="3622675"/>
          <p14:tracePt t="38821" x="3422650" y="3611563"/>
          <p14:tracePt t="38824" x="3400425" y="3611563"/>
          <p14:tracePt t="38838" x="3389313" y="3589338"/>
          <p14:tracePt t="38840" x="3371850" y="3578225"/>
          <p14:tracePt t="38854" x="3360738" y="3565525"/>
          <p14:tracePt t="38856" x="3349625" y="3554413"/>
          <p14:tracePt t="38877" x="3336925" y="3532188"/>
          <p14:tracePt t="38881" x="3336925" y="3503613"/>
          <p14:tracePt t="38888" x="3336925" y="3492500"/>
          <p14:tracePt t="38905" x="3336925" y="3457575"/>
          <p14:tracePt t="38914" x="3336925" y="3435350"/>
          <p14:tracePt t="38919" x="3336925" y="3422650"/>
          <p14:tracePt t="38927" x="3336925" y="3400425"/>
          <p14:tracePt t="38935" x="3336925" y="3389313"/>
          <p14:tracePt t="38943" x="3336925" y="3365500"/>
          <p14:tracePt t="38951" x="3336925" y="3354388"/>
          <p14:tracePt t="38958" x="3349625" y="3343275"/>
          <p14:tracePt t="38966" x="3360738" y="3325813"/>
          <p14:tracePt t="38974" x="3371850" y="3303588"/>
          <p14:tracePt t="38982" x="3400425" y="3292475"/>
          <p14:tracePt t="38990" x="3411538" y="3279775"/>
          <p14:tracePt t="39000" x="3435350" y="3268663"/>
          <p14:tracePt t="39006" x="3457575" y="3257550"/>
          <p14:tracePt t="39014" x="3479800" y="3246438"/>
          <p14:tracePt t="39022" x="3514725" y="3235325"/>
          <p14:tracePt t="39034" x="3536950" y="3235325"/>
          <p14:tracePt t="39040" x="3578225" y="3235325"/>
          <p14:tracePt t="39055" x="3646488" y="3235325"/>
          <p14:tracePt t="39062" x="3692525" y="3235325"/>
          <p14:tracePt t="39071" x="3714750" y="3235325"/>
          <p14:tracePt t="39077" x="3754438" y="3235325"/>
          <p14:tracePt t="39088" x="3778250" y="3235325"/>
          <p14:tracePt t="39093" x="3800475" y="3246438"/>
          <p14:tracePt t="39105" x="3822700" y="3257550"/>
          <p14:tracePt t="39109" x="3846513" y="3268663"/>
          <p14:tracePt t="39121" x="3857625" y="3268663"/>
          <p14:tracePt t="39124" x="3868738" y="3268663"/>
          <p14:tracePt t="39138" x="3879850" y="3279775"/>
          <p14:tracePt t="39141" x="3892550" y="3292475"/>
          <p14:tracePt t="39155" x="3903663" y="3303588"/>
          <p14:tracePt t="39157" x="3914775" y="3325813"/>
          <p14:tracePt t="39171" x="3925888" y="3354388"/>
          <p14:tracePt t="39173" x="3943350" y="3378200"/>
          <p14:tracePt t="39188" x="3943350" y="3400425"/>
          <p14:tracePt t="39189" x="3943350" y="3422650"/>
          <p14:tracePt t="39197" x="3954463" y="3446463"/>
          <p14:tracePt t="39205" x="3954463" y="3468688"/>
          <p14:tracePt t="39212" x="3954463" y="3492500"/>
          <p14:tracePt t="39221" x="3954463" y="3503613"/>
          <p14:tracePt t="39235" x="3954463" y="3532188"/>
          <p14:tracePt t="39236" x="3954463" y="3543300"/>
          <p14:tracePt t="39243" x="3943350" y="3554413"/>
          <p14:tracePt t="39252" x="3925888" y="3578225"/>
          <p14:tracePt t="39259" x="3903663" y="3600450"/>
          <p14:tracePt t="39267" x="3892550" y="3611563"/>
          <p14:tracePt t="39275" x="3879850" y="3635375"/>
          <p14:tracePt t="39283" x="3868738" y="3657600"/>
          <p14:tracePt t="39291" x="3846513" y="3679825"/>
          <p14:tracePt t="39299" x="3835400" y="3692525"/>
          <p14:tracePt t="39307" x="3811588" y="3721100"/>
          <p14:tracePt t="39321" x="3789363" y="3732213"/>
          <p14:tracePt t="39323" x="3778250" y="3743325"/>
          <p14:tracePt t="39339" x="3754438" y="3754438"/>
          <p14:tracePt t="39339" x="3725863" y="3754438"/>
          <p14:tracePt t="39347" x="3703638" y="3754438"/>
          <p14:tracePt t="39355" x="3692525" y="3754438"/>
          <p14:tracePt t="39366" x="3668713" y="3754438"/>
          <p14:tracePt t="39371" x="3657600" y="3754438"/>
          <p14:tracePt t="39383" x="3646488" y="3754438"/>
          <p14:tracePt t="39388" x="3635375" y="3754438"/>
          <p14:tracePt t="39394" x="3622675" y="3754438"/>
          <p14:tracePt t="43076" x="3611563" y="3754438"/>
          <p14:tracePt t="43083" x="3600450" y="3754438"/>
          <p14:tracePt t="43092" x="3589338" y="3754438"/>
          <p14:tracePt t="43116" x="3578225" y="3754438"/>
          <p14:tracePt t="43161" x="3600450" y="3732213"/>
          <p14:tracePt t="43169" x="3622675" y="3708400"/>
          <p14:tracePt t="43177" x="3657600" y="3668713"/>
          <p14:tracePt t="43184" x="3692525" y="3635375"/>
          <p14:tracePt t="43192" x="3736975" y="3589338"/>
          <p14:tracePt t="43201" x="3754438" y="3578225"/>
          <p14:tracePt t="43210" x="3789363" y="3554413"/>
          <p14:tracePt t="43216" x="3811588" y="3532188"/>
          <p14:tracePt t="43225" x="3846513" y="3503613"/>
          <p14:tracePt t="43233" x="3868738" y="3479800"/>
          <p14:tracePt t="43244" x="3892550" y="3468688"/>
          <p14:tracePt t="43251" x="3903663" y="3457575"/>
          <p14:tracePt t="43256" x="3925888" y="3446463"/>
          <p14:tracePt t="43267" x="3943350" y="3435350"/>
          <p14:tracePt t="43273" x="3954463" y="3435350"/>
          <p14:tracePt t="43281" x="3965575" y="3422650"/>
          <p14:tracePt t="43299" x="3978275" y="3411538"/>
          <p14:tracePt t="43304" x="3989388" y="3411538"/>
          <p14:tracePt t="43320" x="4000500" y="3411538"/>
          <p14:tracePt t="43327" x="4000500" y="3400425"/>
          <p14:tracePt t="43335" x="4011613" y="3400425"/>
          <p14:tracePt t="43343" x="4011613" y="3389313"/>
          <p14:tracePt t="43351" x="4022725" y="3378200"/>
          <p14:tracePt t="43359" x="4022725" y="3365500"/>
          <p14:tracePt t="43367" x="4035425" y="3354388"/>
          <p14:tracePt t="43383" x="4035425" y="3343275"/>
          <p14:tracePt t="43391" x="4046538" y="3325813"/>
          <p14:tracePt t="43406" x="4046538" y="3314700"/>
          <p14:tracePt t="43416" x="4046538" y="3303588"/>
          <p14:tracePt t="43432" x="4035425" y="3303588"/>
          <p14:tracePt t="43438" x="4022725" y="3292475"/>
          <p14:tracePt t="43449" x="4011613" y="3292475"/>
          <p14:tracePt t="43454" x="4000500" y="3292475"/>
          <p14:tracePt t="43462" x="3989388" y="3292475"/>
          <p14:tracePt t="43470" x="3978275" y="3292475"/>
          <p14:tracePt t="43489" x="3965575" y="3292475"/>
          <p14:tracePt t="43493" x="3954463" y="3292475"/>
          <p14:tracePt t="43509" x="3943350" y="3292475"/>
          <p14:tracePt t="43525" x="3925888" y="3292475"/>
          <p14:tracePt t="43533" x="3925888" y="3303588"/>
          <p14:tracePt t="43542" x="3914775" y="3303588"/>
          <p14:tracePt t="43557" x="3903663" y="3303588"/>
          <p14:tracePt t="43565" x="3903663" y="3314700"/>
          <p14:tracePt t="43572" x="3892550" y="3314700"/>
          <p14:tracePt t="43598" x="3879850" y="3314700"/>
          <p14:tracePt t="43613" x="3868738" y="3314700"/>
          <p14:tracePt t="43628" x="3857625" y="3314700"/>
          <p14:tracePt t="43636" x="3857625" y="3325813"/>
          <p14:tracePt t="43643" x="3846513" y="3325813"/>
          <p14:tracePt t="43668" x="3835400" y="3325813"/>
          <p14:tracePt t="43691" x="3835400" y="3343275"/>
          <p14:tracePt t="52135" x="3846513" y="3343275"/>
          <p14:tracePt t="52155" x="3857625" y="3343275"/>
          <p14:tracePt t="52176" x="3868738" y="3354388"/>
          <p14:tracePt t="52185" x="3868738" y="3365500"/>
          <p14:tracePt t="52200" x="3868738" y="3378200"/>
          <p14:tracePt t="52223" x="3868738" y="3389313"/>
          <p14:tracePt t="52263" x="3857625" y="3389313"/>
          <p14:tracePt t="52286" x="3846513" y="3389313"/>
          <p14:tracePt t="52302" x="3835400" y="3389313"/>
          <p14:tracePt t="52318" x="3822700" y="3389313"/>
          <p14:tracePt t="52326" x="3811588" y="3389313"/>
          <p14:tracePt t="52342" x="3800475" y="3400425"/>
          <p14:tracePt t="52357" x="3789363" y="3400425"/>
          <p14:tracePt t="52374" x="3778250" y="3400425"/>
          <p14:tracePt t="52382" x="3765550" y="3400425"/>
          <p14:tracePt t="52389" x="3765550" y="3411538"/>
          <p14:tracePt t="52401" x="3754438" y="3411538"/>
          <p14:tracePt t="52418" x="3736975" y="3411538"/>
          <p14:tracePt t="52421" x="3725863" y="3422650"/>
          <p14:tracePt t="52430" x="3714750" y="3422650"/>
          <p14:tracePt t="52437" x="3703638" y="3422650"/>
          <p14:tracePt t="52445" x="3692525" y="3422650"/>
          <p14:tracePt t="52453" x="3679825" y="3422650"/>
          <p14:tracePt t="52461" x="3668713" y="3422650"/>
          <p14:tracePt t="52469" x="3657600" y="3422650"/>
          <p14:tracePt t="52476" x="3646488" y="3422650"/>
          <p14:tracePt t="52485" x="3635375" y="3422650"/>
          <p14:tracePt t="52500" x="3622675" y="3422650"/>
          <p14:tracePt t="52508" x="3611563" y="3411538"/>
          <p14:tracePt t="52517" x="3600450" y="3411538"/>
          <p14:tracePt t="52532" x="3589338" y="3411538"/>
          <p14:tracePt t="52540" x="3578225" y="3400425"/>
          <p14:tracePt t="52556" x="3578225" y="3389313"/>
          <p14:tracePt t="52564" x="3560763" y="3389313"/>
          <p14:tracePt t="52572" x="3560763" y="3378200"/>
          <p14:tracePt t="52588" x="3560763" y="3365500"/>
          <p14:tracePt t="52597" x="3560763" y="3354388"/>
          <p14:tracePt t="52604" x="3560763" y="3343275"/>
          <p14:tracePt t="52611" x="3560763" y="3325813"/>
          <p14:tracePt t="52620" x="3578225" y="3325813"/>
          <p14:tracePt t="52627" x="3589338" y="3314700"/>
          <p14:tracePt t="52635" x="3611563" y="3292475"/>
          <p14:tracePt t="52643" x="3622675" y="3292475"/>
          <p14:tracePt t="52651" x="3646488" y="3279775"/>
          <p14:tracePt t="52659" x="3668713" y="3257550"/>
          <p14:tracePt t="52667" x="3679825" y="3246438"/>
          <p14:tracePt t="52675" x="3703638" y="3235325"/>
          <p14:tracePt t="52684" x="3725863" y="3222625"/>
          <p14:tracePt t="52691" x="3754438" y="3222625"/>
          <p14:tracePt t="52699" x="3778250" y="3211513"/>
          <p14:tracePt t="52706" x="3800475" y="3200400"/>
          <p14:tracePt t="52717" x="3822700" y="3200400"/>
          <p14:tracePt t="52722" x="3846513" y="3200400"/>
          <p14:tracePt t="52733" x="3868738" y="3200400"/>
          <p14:tracePt t="52738" x="3879850" y="3200400"/>
          <p14:tracePt t="52750" x="3892550" y="3200400"/>
          <p14:tracePt t="52754" x="3914775" y="3211513"/>
          <p14:tracePt t="52766" x="3925888" y="3235325"/>
          <p14:tracePt t="52770" x="3943350" y="3246438"/>
          <p14:tracePt t="52784" x="3943350" y="3268663"/>
          <p14:tracePt t="52786" x="3954463" y="3279775"/>
          <p14:tracePt t="52800" x="3954463" y="3292475"/>
          <p14:tracePt t="52802" x="3954463" y="3303588"/>
          <p14:tracePt t="52818" x="3954463" y="3314700"/>
          <p14:tracePt t="52819" x="3954463" y="3325813"/>
          <p14:tracePt t="52825" x="3954463" y="3343275"/>
          <p14:tracePt t="52833" x="3954463" y="3365500"/>
          <p14:tracePt t="52841" x="3943350" y="3378200"/>
          <p14:tracePt t="52850" x="3925888" y="3400425"/>
          <p14:tracePt t="52856" x="3903663" y="3411538"/>
          <p14:tracePt t="52866" x="3892550" y="3435350"/>
          <p14:tracePt t="52872" x="3879850" y="3446463"/>
          <p14:tracePt t="52884" x="3857625" y="3457575"/>
          <p14:tracePt t="52889" x="3846513" y="3468688"/>
          <p14:tracePt t="52899" x="3822700" y="3479800"/>
          <p14:tracePt t="52904" x="3811588" y="3479800"/>
          <p14:tracePt t="52917" x="3800475" y="3492500"/>
          <p14:tracePt t="52928" x="3789363" y="3503613"/>
          <p14:tracePt t="52944" x="3778250" y="3503613"/>
          <p14:tracePt t="60256" x="3754438" y="3543300"/>
          <p14:tracePt t="60265" x="3703638" y="3589338"/>
          <p14:tracePt t="60273" x="3657600" y="3668713"/>
          <p14:tracePt t="60278" x="3589338" y="3754438"/>
          <p14:tracePt t="60300" x="3536950" y="3811588"/>
          <p14:tracePt t="60301" x="3411538" y="4000500"/>
          <p14:tracePt t="60307" x="3325813" y="4097338"/>
          <p14:tracePt t="60317" x="3268663" y="4154488"/>
          <p14:tracePt t="60323" x="3194050" y="4211638"/>
          <p14:tracePt t="60332" x="3149600" y="4251325"/>
          <p14:tracePt t="60339" x="3092450" y="4286250"/>
          <p14:tracePt t="60348" x="3068638" y="4286250"/>
          <p14:tracePt t="60355" x="3006725" y="4308475"/>
          <p14:tracePt t="60365" x="2971800" y="4332288"/>
          <p14:tracePt t="60371" x="2936875" y="4343400"/>
          <p14:tracePt t="60378" x="2903538" y="4354513"/>
          <p14:tracePt t="60386" x="2879725" y="4365625"/>
          <p14:tracePt t="60394" x="2868613" y="4365625"/>
          <p14:tracePt t="60402" x="2846388" y="4378325"/>
          <p14:tracePt t="60410" x="2817813" y="4389438"/>
          <p14:tracePt t="60418" x="2806700" y="4389438"/>
          <p14:tracePt t="60434" x="2794000" y="4400550"/>
          <p14:tracePt t="60443" x="2782888" y="4400550"/>
          <p14:tracePt t="60457" x="2771775" y="4400550"/>
          <p14:tracePt t="60473" x="2771775" y="4389438"/>
          <p14:tracePt t="60489" x="2760663" y="4378325"/>
          <p14:tracePt t="60514" x="2760663" y="4365625"/>
          <p14:tracePt t="60529" x="2760663" y="4354513"/>
          <p14:tracePt t="60537" x="2749550" y="4332288"/>
          <p14:tracePt t="60545" x="2749550" y="4308475"/>
          <p14:tracePt t="60552" x="2749550" y="4297363"/>
          <p14:tracePt t="60561" x="2749550" y="4264025"/>
          <p14:tracePt t="60568" x="2749550" y="4235450"/>
          <p14:tracePt t="60576" x="2749550" y="4189413"/>
          <p14:tracePt t="60584" x="2749550" y="4154488"/>
          <p14:tracePt t="60592" x="2749550" y="4108450"/>
          <p14:tracePt t="60600" x="2749550" y="4057650"/>
          <p14:tracePt t="60608" x="2749550" y="4011613"/>
          <p14:tracePt t="60616" x="2749550" y="3965575"/>
          <p14:tracePt t="60624" x="2749550" y="3921125"/>
          <p14:tracePt t="60632" x="2749550" y="3857625"/>
          <p14:tracePt t="60640" x="2749550" y="3811588"/>
          <p14:tracePt t="60648" x="2749550" y="3789363"/>
          <p14:tracePt t="60656" x="2749550" y="3754438"/>
          <p14:tracePt t="60665" x="2749550" y="3732213"/>
          <p14:tracePt t="60672" x="2736850" y="3708400"/>
          <p14:tracePt t="60681" x="2736850" y="3692525"/>
          <p14:tracePt t="60689" x="2725738" y="3679825"/>
          <p14:tracePt t="60698" x="2714625" y="3668713"/>
          <p14:tracePt t="60717" x="2703513" y="3668713"/>
          <p14:tracePt t="60722" x="2692400" y="3668713"/>
          <p14:tracePt t="60735" x="2679700" y="3657600"/>
          <p14:tracePt t="60759" x="2668588" y="3646488"/>
          <p14:tracePt t="60774" x="2668588" y="3635375"/>
          <p14:tracePt t="60783" x="2668588" y="3622675"/>
          <p14:tracePt t="60798" x="2668588" y="3611563"/>
          <p14:tracePt t="60806" x="2679700" y="3600450"/>
          <p14:tracePt t="60815" x="2692400" y="3589338"/>
          <p14:tracePt t="60823" x="2703513" y="3589338"/>
          <p14:tracePt t="60831" x="2714625" y="3578225"/>
          <p14:tracePt t="60838" x="2736850" y="3565525"/>
          <p14:tracePt t="60847" x="2760663" y="3554413"/>
          <p14:tracePt t="60853" x="2782888" y="3543300"/>
          <p14:tracePt t="60861" x="2794000" y="3532188"/>
          <p14:tracePt t="60869" x="2828925" y="3514725"/>
          <p14:tracePt t="60877" x="2868613" y="3503613"/>
          <p14:tracePt t="60885" x="2892425" y="3503613"/>
          <p14:tracePt t="60893" x="2914650" y="3492500"/>
          <p14:tracePt t="60901" x="2936875" y="3492500"/>
          <p14:tracePt t="60909" x="2960688" y="3492500"/>
          <p14:tracePt t="60917" x="2994025" y="3492500"/>
          <p14:tracePt t="60925" x="3006725" y="3492500"/>
          <p14:tracePt t="60933" x="3035300" y="3492500"/>
          <p14:tracePt t="60941" x="3046413" y="3503613"/>
          <p14:tracePt t="60949" x="3068638" y="3514725"/>
          <p14:tracePt t="60957" x="3079750" y="3543300"/>
          <p14:tracePt t="60965" x="3103563" y="3554413"/>
          <p14:tracePt t="60973" x="3114675" y="3565525"/>
          <p14:tracePt t="60984" x="3136900" y="3578225"/>
          <p14:tracePt t="60989" x="3149600" y="3589338"/>
          <p14:tracePt t="60998" x="3160713" y="3600450"/>
          <p14:tracePt t="61007" x="3182938" y="3622675"/>
          <p14:tracePt t="61015" x="3194050" y="3635375"/>
          <p14:tracePt t="61023" x="3222625" y="3657600"/>
          <p14:tracePt t="61032" x="3235325" y="3668713"/>
          <p14:tracePt t="61039" x="3235325" y="3692525"/>
          <p14:tracePt t="61051" x="3246438" y="3708400"/>
          <p14:tracePt t="61064" x="3257550" y="3721100"/>
          <p14:tracePt t="61073" x="3257550" y="3732213"/>
          <p14:tracePt t="61089" x="3257550" y="3743325"/>
          <p14:tracePt t="61098" x="3257550" y="3754438"/>
          <p14:tracePt t="61106" x="3257550" y="3765550"/>
          <p14:tracePt t="61114" x="3246438" y="3789363"/>
          <p14:tracePt t="61122" x="3235325" y="3811588"/>
          <p14:tracePt t="61123" x="3222625" y="3835400"/>
          <p14:tracePt t="61132" x="3182938" y="3868738"/>
          <p14:tracePt t="61140" x="3160713" y="3908425"/>
          <p14:tracePt t="61148" x="3125788" y="3954463"/>
          <p14:tracePt t="61166" x="3057525" y="4011613"/>
          <p14:tracePt t="61173" x="3035300" y="4022725"/>
          <p14:tracePt t="61178" x="2994025" y="4046538"/>
          <p14:tracePt t="61186" x="2971800" y="4075113"/>
          <p14:tracePt t="61194" x="2936875" y="4086225"/>
          <p14:tracePt t="61202" x="2914650" y="4097338"/>
          <p14:tracePt t="61210" x="2892425" y="4108450"/>
          <p14:tracePt t="61218" x="2868613" y="4121150"/>
          <p14:tracePt t="61226" x="2846388" y="4121150"/>
          <p14:tracePt t="61234" x="2828925" y="4132263"/>
          <p14:tracePt t="61244" x="2806700" y="4132263"/>
          <p14:tracePt t="61252" x="2794000" y="4132263"/>
          <p14:tracePt t="61261" x="2782888" y="4132263"/>
          <p14:tracePt t="61266" x="2760663" y="4132263"/>
          <p14:tracePt t="61274" x="2749550" y="4132263"/>
          <p14:tracePt t="61282" x="2736850" y="4132263"/>
          <p14:tracePt t="61290" x="2725738" y="4132263"/>
          <p14:tracePt t="61298" x="2714625" y="4121150"/>
          <p14:tracePt t="61306" x="2714625" y="4108450"/>
          <p14:tracePt t="61315" x="2703513" y="4097338"/>
          <p14:tracePt t="61323" x="2703513" y="4086225"/>
          <p14:tracePt t="61331" x="2703513" y="4075113"/>
          <p14:tracePt t="61340" x="2703513" y="4046538"/>
          <p14:tracePt t="61348" x="2703513" y="4011613"/>
          <p14:tracePt t="61356" x="2703513" y="4000500"/>
          <p14:tracePt t="61365" x="2703513" y="3965575"/>
          <p14:tracePt t="61373" x="2703513" y="3932238"/>
          <p14:tracePt t="61381" x="2703513" y="3908425"/>
          <p14:tracePt t="61390" x="2714625" y="3868738"/>
          <p14:tracePt t="61398" x="2714625" y="3846513"/>
          <p14:tracePt t="61407" x="2725738" y="3811588"/>
          <p14:tracePt t="61415" x="2736850" y="3789363"/>
          <p14:tracePt t="61423" x="2749550" y="3765550"/>
          <p14:tracePt t="61432" x="2760663" y="3732213"/>
          <p14:tracePt t="61433" x="2771775" y="3708400"/>
          <p14:tracePt t="61440" x="2782888" y="3668713"/>
          <p14:tracePt t="61448" x="2794000" y="3657600"/>
          <p14:tracePt t="61457" x="2806700" y="3622675"/>
          <p14:tracePt t="61465" x="2817813" y="3600450"/>
          <p14:tracePt t="61473" x="2828925" y="3578225"/>
          <p14:tracePt t="61482" x="2846388" y="3565525"/>
          <p14:tracePt t="61490" x="2857500" y="3543300"/>
          <p14:tracePt t="61498" x="2879725" y="3532188"/>
          <p14:tracePt t="61507" x="2903538" y="3514725"/>
          <p14:tracePt t="61518" x="2925763" y="3514725"/>
          <p14:tracePt t="61523" x="2960688" y="3503613"/>
          <p14:tracePt t="61532" x="2994025" y="3503613"/>
          <p14:tracePt t="61540" x="3006725" y="3503613"/>
          <p14:tracePt t="61548" x="3035300" y="3503613"/>
          <p14:tracePt t="61557" x="3068638" y="3503613"/>
          <p14:tracePt t="61565" x="3092450" y="3514725"/>
          <p14:tracePt t="61573" x="3103563" y="3514725"/>
          <p14:tracePt t="61581" x="3114675" y="3532188"/>
          <p14:tracePt t="61590" x="3125788" y="3532188"/>
          <p14:tracePt t="61591" x="3136900" y="3532188"/>
          <p14:tracePt t="61598" x="3136900" y="3543300"/>
          <p14:tracePt t="61607" x="3149600" y="3543300"/>
          <p14:tracePt t="61615" x="3149600" y="3565525"/>
          <p14:tracePt t="61623" x="3149600" y="3578225"/>
          <p14:tracePt t="61632" x="3149600" y="3600450"/>
          <p14:tracePt t="61640" x="3149600" y="3646488"/>
          <p14:tracePt t="61648" x="3149600" y="3692525"/>
          <p14:tracePt t="61657" x="3149600" y="3754438"/>
          <p14:tracePt t="61665" x="3149600" y="3778250"/>
          <p14:tracePt t="61673" x="3136900" y="3811588"/>
          <p14:tracePt t="61682" x="3136900" y="3846513"/>
          <p14:tracePt t="61690" x="3125788" y="3868738"/>
          <p14:tracePt t="61698" x="3114675" y="3897313"/>
          <p14:tracePt t="61707" x="3103563" y="3908425"/>
          <p14:tracePt t="61715" x="3103563" y="3921125"/>
          <p14:tracePt t="61723" x="3092450" y="3932238"/>
          <p14:tracePt t="61733" x="3079750" y="3932238"/>
          <p14:tracePt t="61741" x="3079750" y="3943350"/>
          <p14:tracePt t="61757" x="3068638" y="3943350"/>
          <p14:tracePt t="61765" x="3068638" y="3954463"/>
          <p14:tracePt t="62041" x="3057525" y="3965575"/>
          <p14:tracePt t="62053" x="3057525" y="3978275"/>
          <p14:tracePt t="62058" x="3022600" y="4035425"/>
          <p14:tracePt t="62065" x="2971800" y="4132263"/>
          <p14:tracePt t="62074" x="2960688" y="4178300"/>
          <p14:tracePt t="62083" x="2903538" y="4332288"/>
          <p14:tracePt t="62090" x="2868613" y="4440238"/>
          <p14:tracePt t="62097" x="2817813" y="4565650"/>
          <p14:tracePt t="62105" x="2782888" y="4721225"/>
          <p14:tracePt t="62116" x="2771775" y="4806950"/>
          <p14:tracePt t="62121" x="2736850" y="5064125"/>
          <p14:tracePt t="62128" x="2725738" y="5132388"/>
          <p14:tracePt t="62136" x="2703513" y="5264150"/>
          <p14:tracePt t="62144" x="2679700" y="5372100"/>
          <p14:tracePt t="62152" x="2679700" y="5407025"/>
          <p14:tracePt t="62160" x="2668588" y="5464175"/>
          <p14:tracePt t="62168" x="2657475" y="5526088"/>
          <p14:tracePt t="62176" x="2640013" y="5549900"/>
          <p14:tracePt t="62184" x="2640013" y="5572125"/>
          <p14:tracePt t="62191" x="2640013" y="5583238"/>
          <p14:tracePt t="62453" x="2668588" y="5572125"/>
          <p14:tracePt t="62461" x="2692400" y="5572125"/>
          <p14:tracePt t="62469" x="2703513" y="5561013"/>
          <p14:tracePt t="62477" x="2725738" y="5549900"/>
          <p14:tracePt t="62485" x="2749550" y="5549900"/>
          <p14:tracePt t="62493" x="2771775" y="5537200"/>
          <p14:tracePt t="62501" x="2782888" y="5526088"/>
          <p14:tracePt t="62508" x="2806700" y="5514975"/>
          <p14:tracePt t="62517" x="2828925" y="5486400"/>
          <p14:tracePt t="62524" x="2857500" y="5464175"/>
          <p14:tracePt t="62532" x="2879725" y="5429250"/>
          <p14:tracePt t="62541" x="2892425" y="5407025"/>
          <p14:tracePt t="62550" x="2903538" y="5383213"/>
          <p14:tracePt t="62559" x="2914650" y="5349875"/>
          <p14:tracePt t="62565" x="2925763" y="5308600"/>
          <p14:tracePt t="62572" x="2936875" y="5275263"/>
          <p14:tracePt t="62585" x="2936875" y="5251450"/>
          <p14:tracePt t="62588" x="2936875" y="5229225"/>
          <p14:tracePt t="62597" x="2936875" y="5207000"/>
          <p14:tracePt t="62604" x="2936875" y="5183188"/>
          <p14:tracePt t="62617" x="2925763" y="5172075"/>
          <p14:tracePt t="62620" x="2903538" y="5149850"/>
          <p14:tracePt t="62631" x="2892425" y="5132388"/>
          <p14:tracePt t="62635" x="2868613" y="5108575"/>
          <p14:tracePt t="62650" x="2846388" y="5097463"/>
          <p14:tracePt t="62653" x="2828925" y="5086350"/>
          <p14:tracePt t="62664" x="2806700" y="5075238"/>
          <p14:tracePt t="62667" x="2794000" y="5064125"/>
          <p14:tracePt t="62684" x="2782888" y="5051425"/>
          <p14:tracePt t="62912" x="2782888" y="5040313"/>
          <p14:tracePt t="62920" x="2782888" y="5029200"/>
          <p14:tracePt t="62928" x="2782888" y="5018088"/>
          <p14:tracePt t="62936" x="2782888" y="5006975"/>
          <p14:tracePt t="62944" x="2782888" y="4983163"/>
          <p14:tracePt t="62952" x="2782888" y="4954588"/>
          <p14:tracePt t="62960" x="2782888" y="4932363"/>
          <p14:tracePt t="62968" x="2782888" y="4908550"/>
          <p14:tracePt t="62976" x="2806700" y="4886325"/>
          <p14:tracePt t="62985" x="2828925" y="4864100"/>
          <p14:tracePt t="62993" x="2857500" y="4829175"/>
          <p14:tracePt t="62999" x="2879725" y="4806950"/>
          <p14:tracePt t="63008" x="2914650" y="4778375"/>
          <p14:tracePt t="63017" x="2936875" y="4743450"/>
          <p14:tracePt t="63024" x="2982913" y="4708525"/>
          <p14:tracePt t="63031" x="3022600" y="4686300"/>
          <p14:tracePt t="63039" x="3057525" y="4664075"/>
          <p14:tracePt t="63050" x="3103563" y="4651375"/>
          <p14:tracePt t="63055" x="3136900" y="4651375"/>
          <p14:tracePt t="63065" x="3171825" y="4651375"/>
          <p14:tracePt t="63071" x="3211513" y="4651375"/>
          <p14:tracePt t="63079" x="3268663" y="4651375"/>
          <p14:tracePt t="63087" x="3279775" y="4651375"/>
          <p14:tracePt t="63095" x="3303588" y="4651375"/>
          <p14:tracePt t="63102" x="3325813" y="4651375"/>
          <p14:tracePt t="63110" x="3336925" y="4651375"/>
          <p14:tracePt t="63119" x="3360738" y="4664075"/>
          <p14:tracePt t="63126" x="3371850" y="4664075"/>
          <p14:tracePt t="63142" x="3389313" y="4664075"/>
          <p14:tracePt t="63150" x="3389313" y="4675188"/>
          <p14:tracePt t="63158" x="3400425" y="4675188"/>
          <p14:tracePt t="63175" x="3400425" y="4686300"/>
          <p14:tracePt t="63183" x="3411538" y="4686300"/>
          <p14:tracePt t="63190" x="3411538" y="4697413"/>
          <p14:tracePt t="63198" x="3411538" y="4708525"/>
          <p14:tracePt t="63205" x="3411538" y="4721225"/>
          <p14:tracePt t="63217" x="3411538" y="4732338"/>
          <p14:tracePt t="63222" x="3400425" y="4743450"/>
          <p14:tracePt t="63230" x="3371850" y="4765675"/>
          <p14:tracePt t="63237" x="3349625" y="4794250"/>
          <p14:tracePt t="63245" x="3325813" y="4818063"/>
          <p14:tracePt t="63253" x="3292475" y="4840288"/>
          <p14:tracePt t="63261" x="3268663" y="4875213"/>
          <p14:tracePt t="63268" x="3222625" y="4897438"/>
          <p14:tracePt t="63276" x="3171825" y="4932363"/>
          <p14:tracePt t="63285" x="3136900" y="4972050"/>
          <p14:tracePt t="63292" x="3092450" y="5006975"/>
          <p14:tracePt t="63300" x="3057525" y="5029200"/>
          <p14:tracePt t="63308" x="3035300" y="5051425"/>
          <p14:tracePt t="63317" x="3006725" y="5075238"/>
          <p14:tracePt t="63325" x="2960688" y="5097463"/>
          <p14:tracePt t="63332" x="2936875" y="5121275"/>
          <p14:tracePt t="63342" x="2914650" y="5132388"/>
          <p14:tracePt t="63350" x="2892425" y="5149850"/>
          <p14:tracePt t="63358" x="2868613" y="5160963"/>
          <p14:tracePt t="63364" x="2828925" y="5160963"/>
          <p14:tracePt t="63375" x="2817813" y="5172075"/>
          <p14:tracePt t="63383" x="2794000" y="5172075"/>
          <p14:tracePt t="63392" x="2771775" y="5172075"/>
          <p14:tracePt t="63397" x="2749550" y="5172075"/>
          <p14:tracePt t="63409" x="2736850" y="5172075"/>
          <p14:tracePt t="63417" x="2714625" y="5172075"/>
          <p14:tracePt t="63425" x="2703513" y="5172075"/>
          <p14:tracePt t="63431" x="2692400" y="5172075"/>
          <p14:tracePt t="63449" x="2679700" y="5172075"/>
          <p14:tracePt t="63458" x="2668588" y="5172075"/>
          <p14:tracePt t="63459" x="2657475" y="5172075"/>
          <p14:tracePt t="63475" x="2640013" y="5160963"/>
          <p14:tracePt t="63492" x="2640013" y="5149850"/>
          <p14:tracePt t="63498" x="2628900" y="5121275"/>
          <p14:tracePt t="63506" x="2628900" y="5108575"/>
          <p14:tracePt t="63522" x="2628900" y="5097463"/>
          <p14:tracePt t="63531" x="2628900" y="5086350"/>
          <p14:tracePt t="63538" x="2628900" y="5075238"/>
          <p14:tracePt t="63549" x="2628900" y="5051425"/>
          <p14:tracePt t="63554" x="2628900" y="5029200"/>
          <p14:tracePt t="63562" x="2640013" y="5018088"/>
          <p14:tracePt t="63570" x="2657475" y="4994275"/>
          <p14:tracePt t="63578" x="2668588" y="4972050"/>
          <p14:tracePt t="63586" x="2679700" y="4943475"/>
          <p14:tracePt t="63593" x="2679700" y="4921250"/>
          <p14:tracePt t="63601" x="2692400" y="4908550"/>
          <p14:tracePt t="63609" x="2703513" y="4897438"/>
          <p14:tracePt t="63617" x="2703513" y="4886325"/>
          <p14:tracePt t="63625" x="2714625" y="4875213"/>
          <p14:tracePt t="63633" x="2725738" y="4875213"/>
          <p14:tracePt t="63642" x="2736850" y="4864100"/>
          <p14:tracePt t="63650" x="2749550" y="4864100"/>
          <p14:tracePt t="63658" x="2760663" y="4864100"/>
          <p14:tracePt t="63665" x="2771775" y="4864100"/>
          <p14:tracePt t="63683" x="2782888" y="4864100"/>
          <p14:tracePt t="63689" x="2794000" y="4851400"/>
          <p14:tracePt t="63698" x="2806700" y="4851400"/>
          <p14:tracePt t="63704" x="2817813" y="4851400"/>
          <p14:tracePt t="63716" x="2846388" y="4851400"/>
          <p14:tracePt t="63720" x="2868613" y="4851400"/>
          <p14:tracePt t="63728" x="2892425" y="4851400"/>
          <p14:tracePt t="63736" x="2914650" y="4864100"/>
          <p14:tracePt t="63744" x="2949575" y="4886325"/>
          <p14:tracePt t="63752" x="2982913" y="4908550"/>
          <p14:tracePt t="63760" x="3035300" y="4932363"/>
          <p14:tracePt t="63768" x="3046413" y="4943475"/>
          <p14:tracePt t="63775" x="3092450" y="4972050"/>
          <p14:tracePt t="63784" x="3125788" y="4994275"/>
          <p14:tracePt t="63792" x="3149600" y="5006975"/>
          <p14:tracePt t="63799" x="3171825" y="5018088"/>
          <p14:tracePt t="63808" x="3182938" y="5018088"/>
          <p14:tracePt t="63817" x="3211513" y="5029200"/>
          <p14:tracePt t="63823" x="3222625" y="5040313"/>
          <p14:tracePt t="63831" x="3235325" y="5051425"/>
          <p14:tracePt t="63839" x="3246438" y="5064125"/>
          <p14:tracePt t="63850" x="3257550" y="5086350"/>
          <p14:tracePt t="63855" x="3257550" y="5121275"/>
          <p14:tracePt t="63864" x="3257550" y="5160963"/>
          <p14:tracePt t="63870" x="3257550" y="5207000"/>
          <p14:tracePt t="63883" x="3257550" y="5251450"/>
          <p14:tracePt t="63887" x="3257550" y="5286375"/>
          <p14:tracePt t="63897" x="3235325" y="5337175"/>
          <p14:tracePt t="63902" x="3211513" y="5372100"/>
          <p14:tracePt t="63916" x="3182938" y="5407025"/>
          <p14:tracePt t="63921" x="3160713" y="5418138"/>
          <p14:tracePt t="63933" x="3136900" y="5440363"/>
          <p14:tracePt t="63934" x="3103563" y="5451475"/>
          <p14:tracePt t="63942" x="3068638" y="5464175"/>
          <p14:tracePt t="63950" x="3035300" y="5464175"/>
          <p14:tracePt t="63959" x="2994025" y="5464175"/>
          <p14:tracePt t="63967" x="2971800" y="5464175"/>
          <p14:tracePt t="63973" x="2936875" y="5451475"/>
          <p14:tracePt t="63982" x="2903538" y="5440363"/>
          <p14:tracePt t="63989" x="2879725" y="5418138"/>
          <p14:tracePt t="64000" x="2846388" y="5394325"/>
          <p14:tracePt t="64005" x="2806700" y="5372100"/>
          <p14:tracePt t="64014" x="2782888" y="5372100"/>
          <p14:tracePt t="64021" x="2749550" y="5349875"/>
          <p14:tracePt t="64033" x="2714625" y="5349875"/>
          <p14:tracePt t="64037" x="2679700" y="5337175"/>
          <p14:tracePt t="64049" x="2657475" y="5321300"/>
          <p14:tracePt t="64053" x="2628900" y="5308600"/>
          <p14:tracePt t="64066" x="2606675" y="5297488"/>
          <p14:tracePt t="64070" x="2582863" y="5297488"/>
          <p14:tracePt t="64080" x="2571750" y="5286375"/>
          <p14:tracePt t="64084" x="2560638" y="5275263"/>
          <p14:tracePt t="64100" x="2560638" y="5251450"/>
          <p14:tracePt t="64102" x="2549525" y="5229225"/>
          <p14:tracePt t="64114" x="2549525" y="5207000"/>
          <p14:tracePt t="64116" x="2549525" y="5183188"/>
          <p14:tracePt t="64133" x="2549525" y="5149850"/>
          <p14:tracePt t="64134" x="2560638" y="5108575"/>
          <p14:tracePt t="64140" x="2582863" y="5075238"/>
          <p14:tracePt t="64148" x="2606675" y="5029200"/>
          <p14:tracePt t="64156" x="2640013" y="5006975"/>
          <p14:tracePt t="64167" x="2668588" y="4972050"/>
          <p14:tracePt t="64171" x="2703513" y="4943475"/>
          <p14:tracePt t="64181" x="2725738" y="4932363"/>
          <p14:tracePt t="64190" x="2771775" y="4897438"/>
          <p14:tracePt t="64197" x="2782888" y="4886325"/>
          <p14:tracePt t="64210" x="2817813" y="4864100"/>
          <p14:tracePt t="64216" x="2846388" y="4851400"/>
          <p14:tracePt t="64226" x="2868613" y="4840288"/>
          <p14:tracePt t="64230" x="2914650" y="4829175"/>
          <p14:tracePt t="64242" x="2925763" y="4829175"/>
          <p14:tracePt t="64249" x="2960688" y="4818063"/>
          <p14:tracePt t="64258" x="2982913" y="4818063"/>
          <p14:tracePt t="64264" x="3022600" y="4818063"/>
          <p14:tracePt t="64275" x="3079750" y="4818063"/>
          <p14:tracePt t="64283" x="3103563" y="4818063"/>
          <p14:tracePt t="64292" x="3136900" y="4829175"/>
          <p14:tracePt t="64298" x="3160713" y="4864100"/>
          <p14:tracePt t="64309" x="3182938" y="4886325"/>
          <p14:tracePt t="64317" x="3194050" y="4897438"/>
          <p14:tracePt t="64325" x="3222625" y="4921250"/>
          <p14:tracePt t="64331" x="3246438" y="4954588"/>
          <p14:tracePt t="64342" x="3257550" y="4972050"/>
          <p14:tracePt t="64350" x="3268663" y="4994275"/>
          <p14:tracePt t="64359" x="3268663" y="5006975"/>
          <p14:tracePt t="64364" x="3279775" y="5018088"/>
          <p14:tracePt t="64376" x="3279775" y="5029200"/>
          <p14:tracePt t="64383" x="3292475" y="5040313"/>
          <p14:tracePt t="64392" x="3292475" y="5064125"/>
          <p14:tracePt t="64397" x="3292475" y="5075238"/>
          <p14:tracePt t="64409" x="3292475" y="5108575"/>
          <p14:tracePt t="64410" x="3292475" y="5149850"/>
          <p14:tracePt t="64417" x="3292475" y="5183188"/>
          <p14:tracePt t="64426" x="3292475" y="5240338"/>
          <p14:tracePt t="64433" x="3292475" y="5286375"/>
          <p14:tracePt t="64442" x="3292475" y="5337175"/>
          <p14:tracePt t="64450" x="3268663" y="5394325"/>
          <p14:tracePt t="64459" x="3257550" y="5429250"/>
          <p14:tracePt t="64467" x="3235325" y="5475288"/>
          <p14:tracePt t="64476" x="3211513" y="5497513"/>
          <p14:tracePt t="64481" x="3171825" y="5537200"/>
          <p14:tracePt t="64493" x="3149600" y="5561013"/>
          <p14:tracePt t="64502" x="3114675" y="5572125"/>
          <p14:tracePt t="64513" x="3092450" y="5572125"/>
          <p14:tracePt t="64514" x="3057525" y="5594350"/>
          <p14:tracePt t="64520" x="3022600" y="5607050"/>
          <p14:tracePt t="64528" x="2994025" y="5607050"/>
          <p14:tracePt t="64536" x="2971800" y="5607050"/>
          <p14:tracePt t="64544" x="2936875" y="5618163"/>
          <p14:tracePt t="64551" x="2914650" y="5618163"/>
          <p14:tracePt t="64560" x="2892425" y="5618163"/>
          <p14:tracePt t="64567" x="2868613" y="5629275"/>
          <p14:tracePt t="64576" x="2846388" y="5629275"/>
          <p14:tracePt t="64583" x="2806700" y="5629275"/>
          <p14:tracePt t="64592" x="2782888" y="5629275"/>
          <p14:tracePt t="64600" x="2771775" y="5629275"/>
          <p14:tracePt t="64609" x="2725738" y="5607050"/>
          <p14:tracePt t="64615" x="2714625" y="5594350"/>
          <p14:tracePt t="64626" x="2703513" y="5572125"/>
          <p14:tracePt t="64633" x="2679700" y="5549900"/>
          <p14:tracePt t="64642" x="2668588" y="5526088"/>
          <p14:tracePt t="64648" x="2657475" y="5497513"/>
          <p14:tracePt t="64659" x="2640013" y="5464175"/>
          <p14:tracePt t="64666" x="2628900" y="5440363"/>
          <p14:tracePt t="64676" x="2617788" y="5418138"/>
          <p14:tracePt t="64681" x="2593975" y="5372100"/>
          <p14:tracePt t="64692" x="2593975" y="5360988"/>
          <p14:tracePt t="64700" x="2582863" y="5337175"/>
          <p14:tracePt t="64709" x="2582863" y="5297488"/>
          <p14:tracePt t="64713" x="2571750" y="5286375"/>
          <p14:tracePt t="64726" x="2571750" y="5264150"/>
          <p14:tracePt t="64727" x="2571750" y="5251450"/>
          <p14:tracePt t="64743" x="2560638" y="5229225"/>
          <p14:tracePt t="64751" x="2560638" y="5218113"/>
          <p14:tracePt t="64759" x="2560638" y="5207000"/>
          <p14:tracePt t="64765" x="2560638" y="5183188"/>
          <p14:tracePt t="64776" x="2560638" y="5172075"/>
          <p14:tracePt t="64783" x="2560638" y="5160963"/>
          <p14:tracePt t="64793" x="2560638" y="5149850"/>
          <p14:tracePt t="64798" x="2560638" y="5132388"/>
          <p14:tracePt t="64809" x="2560638" y="5108575"/>
          <p14:tracePt t="64816" x="2571750" y="5086350"/>
          <p14:tracePt t="64826" x="2582863" y="5064125"/>
          <p14:tracePt t="64830" x="2606675" y="5040313"/>
          <p14:tracePt t="64843" x="2628900" y="5018088"/>
          <p14:tracePt t="64845" x="2657475" y="4983163"/>
          <p14:tracePt t="64859" x="2679700" y="4943475"/>
          <p14:tracePt t="64862" x="2714625" y="4908550"/>
          <p14:tracePt t="64876" x="2760663" y="4851400"/>
          <p14:tracePt t="64877" x="2782888" y="4818063"/>
          <p14:tracePt t="64895" x="2806700" y="4794250"/>
          <p14:tracePt t="64896" x="2846388" y="4754563"/>
          <p14:tracePt t="64900" x="2879725" y="4721225"/>
          <p14:tracePt t="64909" x="2903538" y="4697413"/>
          <p14:tracePt t="64918" x="2925763" y="4664075"/>
          <p14:tracePt t="64924" x="2949575" y="4651375"/>
          <p14:tracePt t="64932" x="2971800" y="4640263"/>
          <p14:tracePt t="64940" x="2982913" y="4629150"/>
          <p14:tracePt t="64950" x="3006725" y="4618038"/>
          <p14:tracePt t="64956" x="3046413" y="4606925"/>
          <p14:tracePt t="64964" x="3068638" y="4606925"/>
          <p14:tracePt t="64971" x="3103563" y="4589463"/>
          <p14:tracePt t="64983" x="3136900" y="4589463"/>
          <p14:tracePt t="64990" x="3160713" y="4578350"/>
          <p14:tracePt t="65000" x="3194050" y="4578350"/>
          <p14:tracePt t="65003" x="3246438" y="4578350"/>
          <p14:tracePt t="65014" x="3268663" y="4578350"/>
          <p14:tracePt t="65019" x="3325813" y="4578350"/>
          <p14:tracePt t="65033" x="3349625" y="4578350"/>
          <p14:tracePt t="65036" x="3371850" y="4578350"/>
          <p14:tracePt t="65048" x="3411538" y="4589463"/>
          <p14:tracePt t="65051" x="3422650" y="4606925"/>
          <p14:tracePt t="65066" x="3446463" y="4606925"/>
          <p14:tracePt t="65067" x="3468688" y="4618038"/>
          <p14:tracePt t="65074" x="3479800" y="4629150"/>
          <p14:tracePt t="65082" x="3492500" y="4629150"/>
          <p14:tracePt t="65090" x="3492500" y="4640263"/>
          <p14:tracePt t="65100" x="3514725" y="4651375"/>
          <p14:tracePt t="65106" x="3514725" y="4664075"/>
          <p14:tracePt t="65114" x="3525838" y="4686300"/>
          <p14:tracePt t="65121" x="3525838" y="4697413"/>
          <p14:tracePt t="65133" x="3536950" y="4721225"/>
          <p14:tracePt t="65138" x="3536950" y="4743450"/>
          <p14:tracePt t="65147" x="3536950" y="4754563"/>
          <p14:tracePt t="65153" x="3536950" y="4765675"/>
          <p14:tracePt t="65167" x="3536950" y="4778375"/>
          <p14:tracePt t="65169" x="3514725" y="4806950"/>
          <p14:tracePt t="65181" x="3492500" y="4818063"/>
          <p14:tracePt t="65185" x="3468688" y="4840288"/>
          <p14:tracePt t="65200" x="3435350" y="4851400"/>
          <p14:tracePt t="65202" x="3400425" y="4875213"/>
          <p14:tracePt t="65215" x="3349625" y="4886325"/>
          <p14:tracePt t="65217" x="3303588" y="4908550"/>
          <p14:tracePt t="65234" x="3182938" y="4983163"/>
          <p14:tracePt t="65240" x="3114675" y="5006975"/>
          <p14:tracePt t="65248" x="3057525" y="5040313"/>
          <p14:tracePt t="65259" x="2994025" y="5064125"/>
          <p14:tracePt t="65266" x="2936875" y="5086350"/>
          <p14:tracePt t="65277" x="2892425" y="5097463"/>
          <p14:tracePt t="65284" x="2828925" y="5121275"/>
          <p14:tracePt t="65293" x="2806700" y="5121275"/>
          <p14:tracePt t="65297" x="2760663" y="5132388"/>
          <p14:tracePt t="65310" x="2725738" y="5132388"/>
          <p14:tracePt t="65317" x="2703513" y="5149850"/>
          <p14:tracePt t="65326" x="2679700" y="5149850"/>
          <p14:tracePt t="65330" x="2657475" y="5149850"/>
          <p14:tracePt t="65343" x="2640013" y="5149850"/>
          <p14:tracePt t="65344" x="2617788" y="5149850"/>
          <p14:tracePt t="65360" x="2593975" y="5121275"/>
          <p14:tracePt t="65367" x="2582863" y="5108575"/>
          <p14:tracePt t="65376" x="2571750" y="5097463"/>
          <p14:tracePt t="65384" x="2571750" y="5075238"/>
          <p14:tracePt t="65391" x="2560638" y="5051425"/>
          <p14:tracePt t="65399" x="2549525" y="5040313"/>
          <p14:tracePt t="65407" x="2549525" y="5018088"/>
          <p14:tracePt t="65416" x="2549525" y="4994275"/>
          <p14:tracePt t="65423" x="2549525" y="4983163"/>
          <p14:tracePt t="65431" x="2549525" y="4954588"/>
          <p14:tracePt t="65438" x="2549525" y="4943475"/>
          <p14:tracePt t="65450" x="2549525" y="4921250"/>
          <p14:tracePt t="65455" x="2549525" y="4908550"/>
          <p14:tracePt t="65470" x="2549525" y="4897438"/>
          <p14:tracePt t="65478" x="2560638" y="4886325"/>
          <p14:tracePt t="65486" x="2560638" y="4875213"/>
          <p14:tracePt t="65494" x="2571750" y="4864100"/>
          <p14:tracePt t="65502" x="2582863" y="4840288"/>
          <p14:tracePt t="65510" x="2593975" y="4829175"/>
          <p14:tracePt t="65518" x="2617788" y="4806950"/>
          <p14:tracePt t="65526" x="2657475" y="4765675"/>
          <p14:tracePt t="65534" x="2679700" y="4743450"/>
          <p14:tracePt t="65542" x="2714625" y="4721225"/>
          <p14:tracePt t="65550" x="2736850" y="4708525"/>
          <p14:tracePt t="65557" x="2760663" y="4686300"/>
          <p14:tracePt t="65567" x="2794000" y="4675188"/>
          <p14:tracePt t="65573" x="2828925" y="4664075"/>
          <p14:tracePt t="65581" x="2857500" y="4664075"/>
          <p14:tracePt t="65589" x="2879725" y="4651375"/>
          <p14:tracePt t="65600" x="2903538" y="4651375"/>
          <p14:tracePt t="65605" x="2949575" y="4651375"/>
          <p14:tracePt t="65614" x="2960688" y="4651375"/>
          <p14:tracePt t="65621" x="2994025" y="4664075"/>
          <p14:tracePt t="65629" x="3022600" y="4686300"/>
          <p14:tracePt t="65637" x="3046413" y="4708525"/>
          <p14:tracePt t="65644" x="3068638" y="4754563"/>
          <p14:tracePt t="65652" x="3092450" y="4794250"/>
          <p14:tracePt t="65660" x="3103563" y="4806950"/>
          <p14:tracePt t="65668" x="3114675" y="4840288"/>
          <p14:tracePt t="65677" x="3136900" y="4864100"/>
          <p14:tracePt t="65684" x="3136900" y="4875213"/>
          <p14:tracePt t="65693" x="3149600" y="4886325"/>
          <p14:tracePt t="65700" x="3160713" y="4897438"/>
          <p14:tracePt t="65710" x="3160713" y="4908550"/>
          <p14:tracePt t="65723" x="3160713" y="4921250"/>
          <p14:tracePt t="65733" x="3160713" y="4932363"/>
          <p14:tracePt t="65739" x="3160713" y="4943475"/>
          <p14:tracePt t="65747" x="3160713" y="4954588"/>
          <p14:tracePt t="65755" x="3160713" y="4983163"/>
          <p14:tracePt t="65775" x="3160713" y="5018088"/>
          <p14:tracePt t="65781" x="3149600" y="5040313"/>
          <p14:tracePt t="65787" x="3136900" y="5064125"/>
          <p14:tracePt t="65798" x="3125788" y="5086350"/>
          <p14:tracePt t="65811" x="3103563" y="5097463"/>
          <p14:tracePt t="65812" x="3092450" y="5108575"/>
          <p14:tracePt t="65822" x="3068638" y="5121275"/>
          <p14:tracePt t="65830" x="3057525" y="5121275"/>
          <p14:tracePt t="65835" x="3046413" y="5132388"/>
          <p14:tracePt t="65844" x="3035300" y="5132388"/>
          <p14:tracePt t="65850" x="3022600" y="5149850"/>
          <p14:tracePt t="65860" x="3006725" y="5149850"/>
          <p14:tracePt t="65866" x="2994025" y="5160963"/>
          <p14:tracePt t="65877" x="2994025" y="5172075"/>
          <p14:tracePt t="65883" x="2982913" y="5183188"/>
          <p14:tracePt t="65894" x="2982913" y="5194300"/>
          <p14:tracePt t="65898" x="2971800" y="5207000"/>
          <p14:tracePt t="65910" x="2960688" y="5218113"/>
          <p14:tracePt t="65917" x="2960688" y="5229225"/>
          <p14:tracePt t="65927" x="2949575" y="5240338"/>
          <p14:tracePt t="65931" x="2949575" y="5251450"/>
          <p14:tracePt t="65943" x="2936875" y="5264150"/>
          <p14:tracePt t="65950" x="2936875" y="5275263"/>
          <p14:tracePt t="65960" x="2925763" y="5275263"/>
          <p14:tracePt t="65963" x="2925763" y="5286375"/>
          <p14:tracePt t="65985" x="2925763" y="529748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8176690" cy="1400530"/>
          </a:xfrm>
        </p:spPr>
        <p:txBody>
          <a:bodyPr/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基礎班</a:t>
            </a:r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: </a:t>
            </a: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請設計</a:t>
            </a:r>
            <a:r>
              <a:rPr kumimoji="1" lang="en-US" altLang="zh-CN" dirty="0">
                <a:latin typeface="PingFang TC" panose="020B0400000000000000" pitchFamily="34" charset="-120"/>
                <a:ea typeface="PingFang TC" panose="020B0400000000000000" pitchFamily="34" charset="-120"/>
              </a:rPr>
              <a:t>N2</a:t>
            </a:r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Comp</a:t>
            </a:r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物件</a:t>
            </a:r>
            <a:b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CN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並符合下列主程式</a:t>
            </a:r>
            <a:endParaRPr kumimoji="1"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74D1F36-C364-CD4E-9EAB-E6A788E42BEC}"/>
              </a:ext>
            </a:extLst>
          </p:cNvPr>
          <p:cNvSpPr txBox="1"/>
          <p:nvPr/>
        </p:nvSpPr>
        <p:spPr>
          <a:xfrm>
            <a:off x="7847541" y="251239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S</a:t>
            </a:r>
            <a:endParaRPr kumimoji="1" lang="zh-TW" altLang="en-US" sz="4000" b="1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EE2676C-DC68-D1F9-DB98-497975FBAC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91" y="0"/>
            <a:ext cx="8894618" cy="6856993"/>
          </a:xfrm>
          <a:prstGeom prst="rect">
            <a:avLst/>
          </a:prstGeom>
        </p:spPr>
      </p:pic>
      <p:sp>
        <p:nvSpPr>
          <p:cNvPr id="3" name="箭號: 向右 2">
            <a:extLst>
              <a:ext uri="{FF2B5EF4-FFF2-40B4-BE49-F238E27FC236}">
                <a16:creationId xmlns:a16="http://schemas.microsoft.com/office/drawing/2014/main" id="{87CB9DEA-D19C-3D70-8C83-8469881E79A4}"/>
              </a:ext>
            </a:extLst>
          </p:cNvPr>
          <p:cNvSpPr/>
          <p:nvPr/>
        </p:nvSpPr>
        <p:spPr>
          <a:xfrm rot="16200000">
            <a:off x="2819400" y="1860074"/>
            <a:ext cx="342900" cy="3292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箭號: 向右 3">
            <a:extLst>
              <a:ext uri="{FF2B5EF4-FFF2-40B4-BE49-F238E27FC236}">
                <a16:creationId xmlns:a16="http://schemas.microsoft.com/office/drawing/2014/main" id="{4C1BC9B5-55F4-9FD0-BEDE-202AEBF174E1}"/>
              </a:ext>
            </a:extLst>
          </p:cNvPr>
          <p:cNvSpPr/>
          <p:nvPr/>
        </p:nvSpPr>
        <p:spPr>
          <a:xfrm rot="16200000">
            <a:off x="4400550" y="5492274"/>
            <a:ext cx="342900" cy="3292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E72C5221-4F41-2F0F-EC55-C72A0AF31909}"/>
              </a:ext>
            </a:extLst>
          </p:cNvPr>
          <p:cNvSpPr/>
          <p:nvPr/>
        </p:nvSpPr>
        <p:spPr>
          <a:xfrm rot="10800000">
            <a:off x="2603024" y="3756975"/>
            <a:ext cx="342900" cy="3292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0A0AE33D-E187-82CC-DBCF-686992CEE3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88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605"/>
    </mc:Choice>
    <mc:Fallback xmlns="">
      <p:transition spd="slow" advTm="83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21" x="2925763" y="5240338"/>
          <p14:tracePt t="2028" x="2925763" y="5172075"/>
          <p14:tracePt t="2037" x="2925763" y="5075238"/>
          <p14:tracePt t="2040" x="2925763" y="4972050"/>
          <p14:tracePt t="2059" x="2914650" y="4875213"/>
          <p14:tracePt t="2060" x="2914650" y="4794250"/>
          <p14:tracePt t="2073" x="2903538" y="4629150"/>
          <p14:tracePt t="2079" x="2892425" y="4554538"/>
          <p14:tracePt t="2089" x="2892425" y="4508500"/>
          <p14:tracePt t="2095" x="2868613" y="4389438"/>
          <p14:tracePt t="2103" x="2857500" y="4286250"/>
          <p14:tracePt t="2111" x="2846388" y="4200525"/>
          <p14:tracePt t="2123" x="2828925" y="4097338"/>
          <p14:tracePt t="2127" x="2817813" y="3943350"/>
          <p14:tracePt t="2136" x="2806700" y="3897313"/>
          <p14:tracePt t="2142" x="2782888" y="3721100"/>
          <p14:tracePt t="2156" x="2760663" y="3589338"/>
          <p14:tracePt t="2159" x="2725738" y="3435350"/>
          <p14:tracePt t="2175" x="2679700" y="3279775"/>
          <p14:tracePt t="2177" x="2606675" y="3114675"/>
          <p14:tracePt t="2189" x="2514600" y="2936875"/>
          <p14:tracePt t="2191" x="2406650" y="2760663"/>
          <p14:tracePt t="2203" x="2292350" y="2582863"/>
          <p14:tracePt t="2206" x="2228850" y="2525713"/>
          <p14:tracePt t="2223" x="2136775" y="2371725"/>
          <p14:tracePt t="2223" x="2051050" y="2239963"/>
          <p14:tracePt t="2230" x="1908175" y="2039938"/>
          <p14:tracePt t="2237" x="1897063" y="1993900"/>
          <p14:tracePt t="2245" x="1817688" y="1782763"/>
          <p14:tracePt t="2256" x="1782763" y="1651000"/>
          <p14:tracePt t="2263" x="1782763" y="1582738"/>
          <p14:tracePt t="2273" x="1749425" y="1382713"/>
          <p14:tracePt t="2277" x="1749425" y="1331913"/>
          <p14:tracePt t="2570" x="1806575" y="1371600"/>
          <p14:tracePt t="2578" x="1874838" y="1428750"/>
          <p14:tracePt t="2586" x="1949450" y="1485900"/>
          <p14:tracePt t="2594" x="2017713" y="1536700"/>
          <p14:tracePt t="2606" x="2097088" y="1582738"/>
          <p14:tracePt t="2610" x="2171700" y="1628775"/>
          <p14:tracePt t="2619" x="2239963" y="1674813"/>
          <p14:tracePt t="2626" x="2314575" y="1736725"/>
          <p14:tracePt t="2638" x="2371725" y="1782763"/>
          <p14:tracePt t="2642" x="2525713" y="1885950"/>
          <p14:tracePt t="2649" x="2571750" y="1936750"/>
          <p14:tracePt t="2657" x="2692400" y="2017713"/>
          <p14:tracePt t="2665" x="2794000" y="2079625"/>
          <p14:tracePt t="2674" x="2879725" y="2136775"/>
          <p14:tracePt t="2681" x="2949575" y="2182813"/>
          <p14:tracePt t="2690" x="2971800" y="2193925"/>
          <p14:tracePt t="2697" x="3022600" y="2228850"/>
          <p14:tracePt t="2706" x="3068638" y="2251075"/>
          <p14:tracePt t="2713" x="3092450" y="2268538"/>
          <p14:tracePt t="2723" x="3114675" y="2279650"/>
          <p14:tracePt t="2728" x="3125788" y="2292350"/>
          <p14:tracePt t="2740" x="3136900" y="2292350"/>
          <p14:tracePt t="2753" x="3149600" y="2292350"/>
          <p14:tracePt t="2785" x="3136900" y="2292350"/>
          <p14:tracePt t="2792" x="3125788" y="2292350"/>
          <p14:tracePt t="2800" x="3114675" y="2292350"/>
          <p14:tracePt t="2809" x="3103563" y="2292350"/>
          <p14:tracePt t="2817" x="3092450" y="2292350"/>
          <p14:tracePt t="2824" x="3079750" y="2303463"/>
          <p14:tracePt t="2840" x="3068638" y="2303463"/>
          <p14:tracePt t="2847" x="3068638" y="2314575"/>
          <p14:tracePt t="2856" x="3057525" y="2314575"/>
          <p14:tracePt t="2903" x="3057525" y="2303463"/>
          <p14:tracePt t="2911" x="3057525" y="2292350"/>
          <p14:tracePt t="2924" x="3068638" y="2268538"/>
          <p14:tracePt t="2927" x="3079750" y="2239963"/>
          <p14:tracePt t="2936" x="3092450" y="2228850"/>
          <p14:tracePt t="2942" x="3103563" y="2206625"/>
          <p14:tracePt t="2954" x="3103563" y="2182813"/>
          <p14:tracePt t="2958" x="3114675" y="2160588"/>
          <p14:tracePt t="2966" x="3114675" y="2125663"/>
          <p14:tracePt t="2975" x="3114675" y="2092325"/>
          <p14:tracePt t="2982" x="3114675" y="2063750"/>
          <p14:tracePt t="2990" x="3092450" y="2051050"/>
          <p14:tracePt t="2998" x="3068638" y="2028825"/>
          <p14:tracePt t="3007" x="3046413" y="2006600"/>
          <p14:tracePt t="3014" x="3035300" y="1982788"/>
          <p14:tracePt t="3023" x="3006725" y="1971675"/>
          <p14:tracePt t="3030" x="2982913" y="1960563"/>
          <p14:tracePt t="3040" x="2971800" y="1949450"/>
          <p14:tracePt t="3045" x="2949575" y="1949450"/>
          <p14:tracePt t="3057" x="2936875" y="1936750"/>
          <p14:tracePt t="3064" x="2936875" y="1925638"/>
          <p14:tracePt t="3074" x="2925763" y="1925638"/>
          <p14:tracePt t="3077" x="2925763" y="1914525"/>
          <p14:tracePt t="3090" x="2914650" y="1903413"/>
          <p14:tracePt t="3109" x="2914650" y="1885950"/>
          <p14:tracePt t="3133" x="2914650" y="1874838"/>
          <p14:tracePt t="3237" x="2903538" y="1874838"/>
          <p14:tracePt t="3243" x="2903538" y="1863725"/>
          <p14:tracePt t="3275" x="2892425" y="1851025"/>
          <p14:tracePt t="3291" x="2879725" y="1851025"/>
          <p14:tracePt t="3307" x="2868613" y="1839913"/>
          <p14:tracePt t="3314" x="2857500" y="1839913"/>
          <p14:tracePt t="3323" x="2846388" y="1839913"/>
          <p14:tracePt t="3337" x="2828925" y="1828800"/>
          <p14:tracePt t="3341" x="2817813" y="1828800"/>
          <p14:tracePt t="3346" x="2806700" y="1817688"/>
          <p14:tracePt t="3357" x="2794000" y="1806575"/>
          <p14:tracePt t="3362" x="2782888" y="1806575"/>
          <p14:tracePt t="3374" x="2771775" y="1793875"/>
          <p14:tracePt t="3378" x="2749550" y="1793875"/>
          <p14:tracePt t="3390" x="2749550" y="1782763"/>
          <p14:tracePt t="3394" x="2736850" y="1782763"/>
          <p14:tracePt t="3407" x="2725738" y="1782763"/>
          <p14:tracePt t="3410" x="2725738" y="1771650"/>
          <p14:tracePt t="3424" x="2714625" y="1771650"/>
          <p14:tracePt t="3426" x="2703513" y="1771650"/>
          <p14:tracePt t="3440" x="2703513" y="1760538"/>
          <p14:tracePt t="3442" x="2692400" y="1760538"/>
          <p14:tracePt t="3458" x="2679700" y="1749425"/>
          <p14:tracePt t="3481" x="2679700" y="1736725"/>
          <p14:tracePt t="3497" x="2679700" y="1725613"/>
          <p14:tracePt t="3505" x="2679700" y="1708150"/>
          <p14:tracePt t="3512" x="2679700" y="1697038"/>
          <p14:tracePt t="3521" x="2679700" y="1685925"/>
          <p14:tracePt t="3529" x="2679700" y="1674813"/>
          <p14:tracePt t="3536" x="2679700" y="1651000"/>
          <p14:tracePt t="3544" x="2692400" y="1628775"/>
          <p14:tracePt t="3555" x="2692400" y="1617663"/>
          <p14:tracePt t="3560" x="2703513" y="1593850"/>
          <p14:tracePt t="3569" x="2703513" y="1571625"/>
          <p14:tracePt t="3576" x="2725738" y="1560513"/>
          <p14:tracePt t="3588" x="2725738" y="1536700"/>
          <p14:tracePt t="3592" x="2736850" y="1520825"/>
          <p14:tracePt t="3600" x="2749550" y="1508125"/>
          <p14:tracePt t="3608" x="2749550" y="1497013"/>
          <p14:tracePt t="3616" x="2760663" y="1485900"/>
          <p14:tracePt t="3625" x="2760663" y="1474788"/>
          <p14:tracePt t="3631" x="2771775" y="1474788"/>
          <p14:tracePt t="3641" x="2771775" y="1463675"/>
          <p14:tracePt t="3647" x="2782888" y="1450975"/>
          <p14:tracePt t="3663" x="2794000" y="1439863"/>
          <p14:tracePt t="3674" x="2806700" y="1428750"/>
          <p14:tracePt t="3679" x="2828925" y="1417638"/>
          <p14:tracePt t="3691" x="2846388" y="1406525"/>
          <p14:tracePt t="3695" x="2857500" y="1393825"/>
          <p14:tracePt t="3708" x="2868613" y="1382713"/>
          <p14:tracePt t="3711" x="2879725" y="1371600"/>
          <p14:tracePt t="3726" x="2892425" y="1360488"/>
          <p14:tracePt t="3738" x="2903538" y="1360488"/>
          <p14:tracePt t="3750" x="2914650" y="1343025"/>
          <p14:tracePt t="3766" x="2925763" y="1331913"/>
          <p14:tracePt t="3774" x="2936875" y="1331913"/>
          <p14:tracePt t="3782" x="2949575" y="1320800"/>
          <p14:tracePt t="3790" x="2971800" y="1320800"/>
          <p14:tracePt t="3798" x="2982913" y="1308100"/>
          <p14:tracePt t="3807" x="3006725" y="1296988"/>
          <p14:tracePt t="3814" x="3035300" y="1296988"/>
          <p14:tracePt t="3822" x="3046413" y="1285875"/>
          <p14:tracePt t="3829" x="3068638" y="1285875"/>
          <p14:tracePt t="3840" x="3079750" y="1274763"/>
          <p14:tracePt t="3845" x="3103563" y="1274763"/>
          <p14:tracePt t="3853" x="3114675" y="1274763"/>
          <p14:tracePt t="3861" x="3125788" y="1274763"/>
          <p14:tracePt t="3869" x="3136900" y="1274763"/>
          <p14:tracePt t="3877" x="3149600" y="1274763"/>
          <p14:tracePt t="3888" x="3160713" y="1274763"/>
          <p14:tracePt t="3893" x="3171825" y="1274763"/>
          <p14:tracePt t="3902" x="3182938" y="1274763"/>
          <p14:tracePt t="3909" x="3194050" y="1274763"/>
          <p14:tracePt t="3916" x="3194050" y="1285875"/>
          <p14:tracePt t="3925" x="3211513" y="1296988"/>
          <p14:tracePt t="3932" x="3222625" y="1308100"/>
          <p14:tracePt t="3941" x="3222625" y="1320800"/>
          <p14:tracePt t="3948" x="3235325" y="1320800"/>
          <p14:tracePt t="3957" x="3246438" y="1331913"/>
          <p14:tracePt t="3964" x="3246438" y="1343025"/>
          <p14:tracePt t="3974" x="3257550" y="1371600"/>
          <p14:tracePt t="3980" x="3268663" y="1382713"/>
          <p14:tracePt t="3995" x="3279775" y="1393825"/>
          <p14:tracePt t="4008" x="3279775" y="1406525"/>
          <p14:tracePt t="4022" x="3292475" y="1417638"/>
          <p14:tracePt t="4027" x="3292475" y="1428750"/>
          <p14:tracePt t="4036" x="3292475" y="1439863"/>
          <p14:tracePt t="4043" x="3303588" y="1450975"/>
          <p14:tracePt t="4055" x="3303588" y="1463675"/>
          <p14:tracePt t="4060" x="3303588" y="1474788"/>
          <p14:tracePt t="4083" x="3303588" y="1485900"/>
          <p14:tracePt t="4106" x="3303588" y="1497013"/>
          <p14:tracePt t="4114" x="3303588" y="1508125"/>
          <p14:tracePt t="4123" x="3292475" y="1520825"/>
          <p14:tracePt t="4130" x="3279775" y="1549400"/>
          <p14:tracePt t="4139" x="3257550" y="1560513"/>
          <p14:tracePt t="4146" x="3235325" y="1582738"/>
          <p14:tracePt t="4154" x="3211513" y="1617663"/>
          <p14:tracePt t="4162" x="3182938" y="1651000"/>
          <p14:tracePt t="4173" x="3149600" y="1685925"/>
          <p14:tracePt t="4178" x="3136900" y="1708150"/>
          <p14:tracePt t="4186" x="3103563" y="1749425"/>
          <p14:tracePt t="4193" x="3079750" y="1771650"/>
          <p14:tracePt t="4205" x="3057525" y="1806575"/>
          <p14:tracePt t="4210" x="3046413" y="1828800"/>
          <p14:tracePt t="4219" x="3022600" y="1851025"/>
          <p14:tracePt t="4225" x="2994025" y="1863725"/>
          <p14:tracePt t="4233" x="2982913" y="1885950"/>
          <p14:tracePt t="4241" x="2960688" y="1903413"/>
          <p14:tracePt t="4258" x="2936875" y="1914525"/>
          <p14:tracePt t="4265" x="2914650" y="1914525"/>
          <p14:tracePt t="4274" x="2903538" y="1925638"/>
          <p14:tracePt t="4281" x="2879725" y="1925638"/>
          <p14:tracePt t="4289" x="2868613" y="1925638"/>
          <p14:tracePt t="4296" x="2846388" y="1925638"/>
          <p14:tracePt t="4305" x="2817813" y="1925638"/>
          <p14:tracePt t="4312" x="2794000" y="1925638"/>
          <p14:tracePt t="4320" x="2782888" y="1925638"/>
          <p14:tracePt t="4328" x="2760663" y="1925638"/>
          <p14:tracePt t="4344" x="2749550" y="1925638"/>
          <p14:tracePt t="4353" x="2736850" y="1925638"/>
          <p14:tracePt t="4360" x="2725738" y="1925638"/>
          <p14:tracePt t="4372" x="2714625" y="1925638"/>
          <p14:tracePt t="4376" x="2714625" y="1914525"/>
          <p14:tracePt t="4385" x="2703513" y="1914525"/>
          <p14:tracePt t="4392" x="2692400" y="1914525"/>
          <p14:tracePt t="4404" x="2679700" y="1914525"/>
          <p14:tracePt t="4409" x="2679700" y="1903413"/>
          <p14:tracePt t="4416" x="2668588" y="1903413"/>
          <p14:tracePt t="4425" x="2668588" y="1885950"/>
          <p14:tracePt t="4431" x="2657475" y="1885950"/>
          <p14:tracePt t="4441" x="2657475" y="1874838"/>
          <p14:tracePt t="4455" x="2640013" y="1863725"/>
          <p14:tracePt t="4463" x="2640013" y="1851025"/>
          <p14:tracePt t="4471" x="2628900" y="1839913"/>
          <p14:tracePt t="4479" x="2628900" y="1828800"/>
          <p14:tracePt t="4488" x="2617788" y="1817688"/>
          <p14:tracePt t="4495" x="2617788" y="1806575"/>
          <p14:tracePt t="4503" x="2606675" y="1793875"/>
          <p14:tracePt t="4510" x="2606675" y="1771650"/>
          <p14:tracePt t="4521" x="2606675" y="1749425"/>
          <p14:tracePt t="4526" x="2606675" y="1736725"/>
          <p14:tracePt t="4535" x="2606675" y="1725613"/>
          <p14:tracePt t="4542" x="2606675" y="1708150"/>
          <p14:tracePt t="4550" x="2606675" y="1685925"/>
          <p14:tracePt t="4558" x="2606675" y="1674813"/>
          <p14:tracePt t="4575" x="2606675" y="1663700"/>
          <p14:tracePt t="4590" x="2606675" y="1651000"/>
          <p14:tracePt t="4605" x="2606675" y="1639888"/>
          <p14:tracePt t="4613" x="2606675" y="1628775"/>
          <p14:tracePt t="4622" x="2606675" y="1617663"/>
          <p14:tracePt t="4629" x="2606675" y="1606550"/>
          <p14:tracePt t="4637" x="2606675" y="1593850"/>
          <p14:tracePt t="4645" x="2617788" y="1582738"/>
          <p14:tracePt t="4655" x="2617788" y="1571625"/>
          <p14:tracePt t="4661" x="2617788" y="1549400"/>
          <p14:tracePt t="4673" x="2628900" y="1536700"/>
          <p14:tracePt t="4677" x="2628900" y="1520825"/>
          <p14:tracePt t="4686" x="2640013" y="1520825"/>
          <p14:tracePt t="4693" x="2640013" y="1508125"/>
          <p14:tracePt t="4704" x="2640013" y="1497013"/>
          <p14:tracePt t="4709" x="2657475" y="1485900"/>
          <p14:tracePt t="4725" x="2668588" y="1485900"/>
          <p14:tracePt t="4741" x="2668588" y="1474788"/>
          <p14:tracePt t="4756" x="2679700" y="1474788"/>
          <p14:tracePt t="5019" x="2679700" y="1439863"/>
          <p14:tracePt t="5025" x="2628900" y="1382713"/>
          <p14:tracePt t="5033" x="2582863" y="1296988"/>
          <p14:tracePt t="5042" x="2525713" y="1217613"/>
          <p14:tracePt t="5049" x="2492375" y="1154113"/>
          <p14:tracePt t="5057" x="2417763" y="1063625"/>
          <p14:tracePt t="5065" x="2349500" y="965200"/>
          <p14:tracePt t="5073" x="2274888" y="885825"/>
          <p14:tracePt t="5081" x="2206625" y="788988"/>
          <p14:tracePt t="5089" x="2125663" y="708025"/>
          <p14:tracePt t="5096" x="2051050" y="639763"/>
          <p14:tracePt t="5105" x="2006600" y="565150"/>
          <p14:tracePt t="5112" x="1949450" y="508000"/>
          <p14:tracePt t="5120" x="1897063" y="446088"/>
          <p14:tracePt t="5128" x="1851025" y="400050"/>
          <p14:tracePt t="5138" x="1817688" y="365125"/>
          <p14:tracePt t="5144" x="1806575" y="342900"/>
          <p14:tracePt t="5153" x="1771650" y="307975"/>
          <p14:tracePt t="5160" x="1731963" y="285750"/>
          <p14:tracePt t="5171" x="1708150" y="257175"/>
          <p14:tracePt t="5176" x="1685925" y="234950"/>
          <p14:tracePt t="5183" x="1663700" y="222250"/>
          <p14:tracePt t="5373" x="1651000" y="222250"/>
          <p14:tracePt t="5381" x="1606550" y="222250"/>
          <p14:tracePt t="5389" x="1560513" y="211138"/>
          <p14:tracePt t="5397" x="1520825" y="200025"/>
          <p14:tracePt t="5405" x="1474788" y="188913"/>
          <p14:tracePt t="5413" x="1450975" y="177800"/>
          <p14:tracePt t="5421" x="1417638" y="165100"/>
          <p14:tracePt t="5429" x="1382713" y="153988"/>
          <p14:tracePt t="5438" x="1320800" y="131763"/>
          <p14:tracePt t="5445" x="1274763" y="107950"/>
          <p14:tracePt t="5453" x="1228725" y="96838"/>
          <p14:tracePt t="5460" x="1206500" y="79375"/>
          <p14:tracePt t="5473" x="1154113" y="68263"/>
          <p14:tracePt t="5477" x="1120775" y="68263"/>
          <p14:tracePt t="5492" x="1063625" y="57150"/>
          <p14:tracePt t="5493" x="1050925" y="57150"/>
          <p14:tracePt t="5500" x="989013" y="57150"/>
          <p14:tracePt t="5510" x="954088" y="57150"/>
          <p14:tracePt t="5516" x="942975" y="46038"/>
          <p14:tracePt t="5526" x="908050" y="46038"/>
          <p14:tracePt t="5532" x="885825" y="34925"/>
          <p14:tracePt t="5542" x="863600" y="34925"/>
          <p14:tracePt t="5547" x="828675" y="34925"/>
          <p14:tracePt t="5559" x="811213" y="22225"/>
          <p14:tracePt t="5563" x="800100" y="22225"/>
          <p14:tracePt t="5738" x="800100" y="34925"/>
          <p14:tracePt t="5745" x="788988" y="46038"/>
          <p14:tracePt t="5753" x="777875" y="57150"/>
          <p14:tracePt t="5772" x="765175" y="68263"/>
          <p14:tracePt t="5777" x="754063" y="68263"/>
          <p14:tracePt t="5786" x="754063" y="79375"/>
          <p14:tracePt t="5793" x="742950" y="79375"/>
          <p14:tracePt t="5805" x="731838" y="96838"/>
          <p14:tracePt t="5810" x="731838" y="107950"/>
          <p14:tracePt t="5817" x="708025" y="120650"/>
          <p14:tracePt t="5825" x="708025" y="131763"/>
          <p14:tracePt t="5832" x="685800" y="153988"/>
          <p14:tracePt t="5841" x="685800" y="177800"/>
          <p14:tracePt t="5848" x="663575" y="211138"/>
          <p14:tracePt t="5856" x="650875" y="234950"/>
          <p14:tracePt t="5864" x="635000" y="257175"/>
          <p14:tracePt t="5872" x="611188" y="320675"/>
          <p14:tracePt t="5880" x="611188" y="331788"/>
          <p14:tracePt t="5888" x="600075" y="365125"/>
          <p14:tracePt t="5896" x="588963" y="388938"/>
          <p14:tracePt t="5905" x="577850" y="411163"/>
          <p14:tracePt t="5912" x="565150" y="422275"/>
          <p14:tracePt t="5920" x="554038" y="446088"/>
          <p14:tracePt t="5928" x="554038" y="463550"/>
          <p14:tracePt t="5939" x="542925" y="474663"/>
          <p14:tracePt t="5944" x="531813" y="485775"/>
          <p14:tracePt t="5953" x="508000" y="496888"/>
          <p14:tracePt t="5960" x="496888" y="508000"/>
          <p14:tracePt t="5971" x="485775" y="520700"/>
          <p14:tracePt t="5977" x="463550" y="542925"/>
          <p14:tracePt t="5986" x="434975" y="542925"/>
          <p14:tracePt t="5993" x="411163" y="554038"/>
          <p14:tracePt t="6005" x="400050" y="565150"/>
          <p14:tracePt t="6012" x="377825" y="577850"/>
          <p14:tracePt t="6026" x="331788" y="588963"/>
          <p14:tracePt t="6031" x="320675" y="588963"/>
          <p14:tracePt t="6043" x="296863" y="588963"/>
          <p14:tracePt t="6046" x="285750" y="588963"/>
          <p14:tracePt t="6060" x="268288" y="588963"/>
          <p14:tracePt t="6062" x="257175" y="588963"/>
          <p14:tracePt t="6076" x="257175" y="577850"/>
          <p14:tracePt t="6079" x="246063" y="577850"/>
          <p14:tracePt t="6094" x="246063" y="565150"/>
          <p14:tracePt t="6095" x="234950" y="565150"/>
          <p14:tracePt t="6103" x="234950" y="554038"/>
          <p14:tracePt t="6110" x="222250" y="542925"/>
          <p14:tracePt t="6122" x="211138" y="542925"/>
          <p14:tracePt t="6127" x="211138" y="531813"/>
          <p14:tracePt t="6136" x="200025" y="520700"/>
          <p14:tracePt t="6143" x="200025" y="508000"/>
          <p14:tracePt t="6149" x="188913" y="496888"/>
          <p14:tracePt t="6160" x="188913" y="485775"/>
          <p14:tracePt t="6165" x="177800" y="474663"/>
          <p14:tracePt t="6176" x="165100" y="463550"/>
          <p14:tracePt t="6181" x="165100" y="446088"/>
          <p14:tracePt t="6193" x="165100" y="434975"/>
          <p14:tracePt t="6197" x="153988" y="422275"/>
          <p14:tracePt t="6209" x="153988" y="411163"/>
          <p14:tracePt t="6222" x="142875" y="400050"/>
          <p14:tracePt t="6229" x="142875" y="388938"/>
          <p14:tracePt t="6244" x="142875" y="377825"/>
          <p14:tracePt t="6260" x="142875" y="365125"/>
          <p14:tracePt t="6269" x="142875" y="354013"/>
          <p14:tracePt t="6286" x="142875" y="342900"/>
          <p14:tracePt t="6293" x="142875" y="331788"/>
          <p14:tracePt t="6300" x="142875" y="307975"/>
          <p14:tracePt t="6309" x="142875" y="296863"/>
          <p14:tracePt t="6316" x="142875" y="285750"/>
          <p14:tracePt t="6323" x="153988" y="274638"/>
          <p14:tracePt t="6331" x="165100" y="274638"/>
          <p14:tracePt t="6340" x="177800" y="246063"/>
          <p14:tracePt t="6355" x="188913" y="234950"/>
          <p14:tracePt t="6372" x="200025" y="222250"/>
          <p14:tracePt t="6379" x="211138" y="222250"/>
          <p14:tracePt t="6387" x="222250" y="211138"/>
          <p14:tracePt t="6395" x="234950" y="200025"/>
          <p14:tracePt t="6405" x="246063" y="200025"/>
          <p14:tracePt t="6411" x="257175" y="188913"/>
          <p14:tracePt t="6419" x="268288" y="177800"/>
          <p14:tracePt t="6427" x="285750" y="177800"/>
          <p14:tracePt t="6438" x="296863" y="165100"/>
          <p14:tracePt t="6443" x="307975" y="153988"/>
          <p14:tracePt t="6452" x="320675" y="153988"/>
          <p14:tracePt t="6459" x="331788" y="142875"/>
          <p14:tracePt t="6466" x="354013" y="142875"/>
          <p14:tracePt t="6474" x="354013" y="131763"/>
          <p14:tracePt t="6482" x="377825" y="131763"/>
          <p14:tracePt t="6490" x="388938" y="120650"/>
          <p14:tracePt t="6498" x="400050" y="107950"/>
          <p14:tracePt t="6506" x="411163" y="107950"/>
          <p14:tracePt t="6514" x="422275" y="96838"/>
          <p14:tracePt t="6522" x="446088" y="79375"/>
          <p14:tracePt t="6530" x="463550" y="68263"/>
          <p14:tracePt t="6538" x="485775" y="57150"/>
          <p14:tracePt t="6546" x="496888" y="46038"/>
          <p14:tracePt t="6560" x="520700" y="46038"/>
          <p14:tracePt t="6562" x="520700" y="34925"/>
          <p14:tracePt t="6577" x="542925" y="34925"/>
          <p14:tracePt t="6577" x="554038" y="34925"/>
          <p14:tracePt t="6586" x="565150" y="34925"/>
          <p14:tracePt t="6593" x="577850" y="34925"/>
          <p14:tracePt t="6605" x="588963" y="34925"/>
          <p14:tracePt t="6610" x="600075" y="34925"/>
          <p14:tracePt t="6616" x="611188" y="34925"/>
          <p14:tracePt t="6626" x="622300" y="34925"/>
          <p14:tracePt t="6632" x="650875" y="34925"/>
          <p14:tracePt t="6643" x="663575" y="34925"/>
          <p14:tracePt t="6648" x="674688" y="34925"/>
          <p14:tracePt t="6660" x="696913" y="34925"/>
          <p14:tracePt t="6664" x="720725" y="34925"/>
          <p14:tracePt t="6676" x="742950" y="34925"/>
          <p14:tracePt t="6680" x="754063" y="34925"/>
          <p14:tracePt t="6693" x="777875" y="46038"/>
          <p14:tracePt t="6696" x="788988" y="46038"/>
          <p14:tracePt t="6710" x="811213" y="46038"/>
          <p14:tracePt t="6713" x="828675" y="57150"/>
          <p14:tracePt t="6727" x="839788" y="57150"/>
          <p14:tracePt t="6728" x="850900" y="68263"/>
          <p14:tracePt t="6743" x="863600" y="68263"/>
          <p14:tracePt t="6744" x="874713" y="79375"/>
          <p14:tracePt t="6752" x="885825" y="79375"/>
          <p14:tracePt t="6760" x="896938" y="96838"/>
          <p14:tracePt t="6771" x="908050" y="96838"/>
          <p14:tracePt t="6776" x="920750" y="107950"/>
          <p14:tracePt t="6783" x="931863" y="120650"/>
          <p14:tracePt t="6793" x="942975" y="120650"/>
          <p14:tracePt t="6799" x="942975" y="131763"/>
          <p14:tracePt t="6810" x="954088" y="131763"/>
          <p14:tracePt t="6827" x="965200" y="153988"/>
          <p14:tracePt t="6839" x="965200" y="165100"/>
          <p14:tracePt t="6846" x="977900" y="165100"/>
          <p14:tracePt t="6854" x="977900" y="177800"/>
          <p14:tracePt t="6862" x="977900" y="188913"/>
          <p14:tracePt t="6872" x="977900" y="200025"/>
          <p14:tracePt t="6878" x="977900" y="211138"/>
          <p14:tracePt t="6886" x="977900" y="222250"/>
          <p14:tracePt t="6894" x="977900" y="234950"/>
          <p14:tracePt t="6905" x="965200" y="246063"/>
          <p14:tracePt t="6910" x="954088" y="257175"/>
          <p14:tracePt t="6919" x="954088" y="274638"/>
          <p14:tracePt t="6927" x="942975" y="285750"/>
          <p14:tracePt t="6933" x="920750" y="296863"/>
          <p14:tracePt t="6943" x="908050" y="307975"/>
          <p14:tracePt t="6949" x="885825" y="331788"/>
          <p14:tracePt t="6960" x="863600" y="342900"/>
          <p14:tracePt t="6965" x="839788" y="365125"/>
          <p14:tracePt t="6977" x="828675" y="365125"/>
          <p14:tracePt t="6981" x="788988" y="388938"/>
          <p14:tracePt t="6993" x="765175" y="400050"/>
          <p14:tracePt t="6997" x="742950" y="411163"/>
          <p14:tracePt t="7010" x="720725" y="422275"/>
          <p14:tracePt t="7013" x="685800" y="422275"/>
          <p14:tracePt t="7027" x="663575" y="422275"/>
          <p14:tracePt t="7029" x="635000" y="422275"/>
          <p14:tracePt t="7044" x="622300" y="422275"/>
          <p14:tracePt t="7044" x="600075" y="422275"/>
          <p14:tracePt t="7053" x="577850" y="422275"/>
          <p14:tracePt t="7060" x="565150" y="411163"/>
          <p14:tracePt t="7072" x="542925" y="400050"/>
          <p14:tracePt t="7079" x="542925" y="388938"/>
          <p14:tracePt t="7094" x="520700" y="377825"/>
          <p14:tracePt t="7100" x="520700" y="365125"/>
          <p14:tracePt t="7298" x="531813" y="365125"/>
          <p14:tracePt t="7306" x="565150" y="388938"/>
          <p14:tracePt t="7314" x="600075" y="422275"/>
          <p14:tracePt t="7322" x="650875" y="474663"/>
          <p14:tracePt t="7329" x="696913" y="508000"/>
          <p14:tracePt t="7337" x="754063" y="554038"/>
          <p14:tracePt t="7346" x="800100" y="600075"/>
          <p14:tracePt t="7353" x="908050" y="696913"/>
          <p14:tracePt t="7361" x="1017588" y="788988"/>
          <p14:tracePt t="7372" x="1120775" y="908050"/>
          <p14:tracePt t="7378" x="1239838" y="1028700"/>
          <p14:tracePt t="7386" x="1354138" y="1154113"/>
          <p14:tracePt t="7394" x="1463675" y="1308100"/>
          <p14:tracePt t="7404" x="1571625" y="1450975"/>
          <p14:tracePt t="7411" x="1651000" y="1593850"/>
          <p14:tracePt t="7416" x="1685925" y="1639888"/>
          <p14:tracePt t="7427" x="1697038" y="1674813"/>
          <p14:tracePt t="7432" x="1731963" y="1736725"/>
          <p14:tracePt t="7444" x="1782763" y="1793875"/>
          <p14:tracePt t="7630" x="1817688" y="1806575"/>
          <p14:tracePt t="7638" x="1851025" y="1828800"/>
          <p14:tracePt t="7646" x="1908175" y="1851025"/>
          <p14:tracePt t="7655" x="1971675" y="1885950"/>
          <p14:tracePt t="7662" x="2085975" y="1949450"/>
          <p14:tracePt t="7670" x="2206625" y="2006600"/>
          <p14:tracePt t="7678" x="2274888" y="2028825"/>
          <p14:tracePt t="7688" x="2382838" y="2079625"/>
          <p14:tracePt t="7694" x="2479675" y="2103438"/>
          <p14:tracePt t="7702" x="2514600" y="2114550"/>
          <p14:tracePt t="7710" x="2571750" y="2125663"/>
          <p14:tracePt t="7721" x="2617788" y="2136775"/>
          <p14:tracePt t="7725" x="2657475" y="2136775"/>
          <p14:tracePt t="7733" x="2692400" y="2136775"/>
          <p14:tracePt t="7741" x="2714625" y="2136775"/>
          <p14:tracePt t="7749" x="2725738" y="2125663"/>
          <p14:tracePt t="7757" x="2749550" y="2114550"/>
          <p14:tracePt t="7765" x="2760663" y="2092325"/>
          <p14:tracePt t="7773" x="2771775" y="2063750"/>
          <p14:tracePt t="7781" x="2794000" y="2039938"/>
          <p14:tracePt t="7789" x="2806700" y="2028825"/>
          <p14:tracePt t="7796" x="2806700" y="2017713"/>
          <p14:tracePt t="7805" x="2817813" y="1993900"/>
          <p14:tracePt t="7812" x="2828925" y="1993900"/>
          <p14:tracePt t="7822" x="2828925" y="1982788"/>
          <p14:tracePt t="7828" x="2846388" y="1971675"/>
          <p14:tracePt t="7837" x="2846388" y="1960563"/>
          <p14:tracePt t="7855" x="2857500" y="1960563"/>
          <p14:tracePt t="7891" x="2868613" y="1949450"/>
          <p14:tracePt t="7915" x="2879725" y="1949450"/>
          <p14:tracePt t="7931" x="2892425" y="1949450"/>
          <p14:tracePt t="7939" x="2903538" y="1936750"/>
          <p14:tracePt t="7955" x="2903538" y="1925638"/>
          <p14:tracePt t="7963" x="2914650" y="1925638"/>
          <p14:tracePt t="7971" x="2914650" y="1914525"/>
          <p14:tracePt t="7979" x="2925763" y="1903413"/>
          <p14:tracePt t="7986" x="2925763" y="1874838"/>
          <p14:tracePt t="7994" x="2925763" y="1863725"/>
          <p14:tracePt t="8005" x="2925763" y="1828800"/>
          <p14:tracePt t="8011" x="2925763" y="1806575"/>
          <p14:tracePt t="8019" x="2925763" y="1793875"/>
          <p14:tracePt t="8026" x="2925763" y="1760538"/>
          <p14:tracePt t="8037" x="2925763" y="1736725"/>
          <p14:tracePt t="8042" x="2914650" y="1708150"/>
          <p14:tracePt t="8050" x="2914650" y="1697038"/>
          <p14:tracePt t="8058" x="2903538" y="1685925"/>
          <p14:tracePt t="8066" x="2892425" y="1685925"/>
          <p14:tracePt t="8074" x="2879725" y="1674813"/>
          <p14:tracePt t="8082" x="2879725" y="1663700"/>
          <p14:tracePt t="8090" x="2868613" y="1663700"/>
          <p14:tracePt t="8106" x="2857500" y="1651000"/>
          <p14:tracePt t="8113" x="2846388" y="1651000"/>
          <p14:tracePt t="8121" x="2846388" y="1639888"/>
          <p14:tracePt t="8129" x="2828925" y="1639888"/>
          <p14:tracePt t="8138" x="2817813" y="1628775"/>
          <p14:tracePt t="8161" x="2817813" y="1617663"/>
          <p14:tracePt t="8169" x="2806700" y="1617663"/>
          <p14:tracePt t="8224" x="2806700" y="1606550"/>
          <p14:tracePt t="8240" x="2806700" y="1593850"/>
          <p14:tracePt t="8263" x="2806700" y="1582738"/>
          <p14:tracePt t="8272" x="2817813" y="1582738"/>
          <p14:tracePt t="8280" x="2828925" y="1571625"/>
          <p14:tracePt t="8288" x="2846388" y="1560513"/>
          <p14:tracePt t="8296" x="2857500" y="1549400"/>
          <p14:tracePt t="8303" x="2879725" y="1549400"/>
          <p14:tracePt t="8311" x="2903538" y="1536700"/>
          <p14:tracePt t="8321" x="2914650" y="1520825"/>
          <p14:tracePt t="8328" x="2925763" y="1508125"/>
          <p14:tracePt t="8336" x="2949575" y="1497013"/>
          <p14:tracePt t="8343" x="2960688" y="1497013"/>
          <p14:tracePt t="8354" x="2971800" y="1485900"/>
          <p14:tracePt t="8359" x="2982913" y="1485900"/>
          <p14:tracePt t="8367" x="2994025" y="1485900"/>
          <p14:tracePt t="8375" x="2994025" y="1474788"/>
          <p14:tracePt t="8383" x="3006725" y="1474788"/>
          <p14:tracePt t="8391" x="3022600" y="1474788"/>
          <p14:tracePt t="8406" x="3035300" y="1474788"/>
          <p14:tracePt t="8422" x="3046413" y="1474788"/>
          <p14:tracePt t="8438" x="3057525" y="1474788"/>
          <p14:tracePt t="8446" x="3068638" y="1474788"/>
          <p14:tracePt t="8471" x="3079750" y="1485900"/>
          <p14:tracePt t="8486" x="3092450" y="1497013"/>
          <p14:tracePt t="8495" x="3092450" y="1508125"/>
          <p14:tracePt t="8505" x="3103563" y="1520825"/>
          <p14:tracePt t="8510" x="3103563" y="1536700"/>
          <p14:tracePt t="8525" x="3114675" y="1549400"/>
          <p14:tracePt t="8541" x="3114675" y="1560513"/>
          <p14:tracePt t="8549" x="3125788" y="1560513"/>
          <p14:tracePt t="8557" x="3125788" y="1571625"/>
          <p14:tracePt t="8580" x="3125788" y="1582738"/>
          <p14:tracePt t="8588" x="3125788" y="1593850"/>
          <p14:tracePt t="8596" x="3125788" y="1606550"/>
          <p14:tracePt t="8612" x="3125788" y="1617663"/>
          <p14:tracePt t="8620" x="3125788" y="1628775"/>
          <p14:tracePt t="8638" x="3114675" y="1639888"/>
          <p14:tracePt t="8652" x="3103563" y="1651000"/>
          <p14:tracePt t="8684" x="3092450" y="1651000"/>
          <p14:tracePt t="8692" x="3092450" y="1663700"/>
          <p14:tracePt t="8707" x="3079750" y="1663700"/>
          <p14:tracePt t="8723" x="3068638" y="1663700"/>
          <p14:tracePt t="8731" x="3068638" y="1674813"/>
          <p14:tracePt t="8747" x="3057525" y="1674813"/>
          <p14:tracePt t="8763" x="3057525" y="1685925"/>
          <p14:tracePt t="8771" x="3046413" y="1685925"/>
          <p14:tracePt t="8789" x="3046413" y="1697038"/>
          <p14:tracePt t="8810" x="3035300" y="1697038"/>
          <p14:tracePt t="8874" x="3022600" y="1697038"/>
          <p14:tracePt t="8881" x="3022600" y="1708150"/>
          <p14:tracePt t="8897" x="3006725" y="1708150"/>
          <p14:tracePt t="8905" x="2994025" y="1708150"/>
          <p14:tracePt t="8921" x="2982913" y="1708150"/>
          <p14:tracePt t="8937" x="2971800" y="1708150"/>
          <p14:tracePt t="8953" x="2960688" y="1708150"/>
          <p14:tracePt t="8972" x="2949575" y="1708150"/>
          <p14:tracePt t="8987" x="2936875" y="1708150"/>
          <p14:tracePt t="9008" x="2925763" y="1708150"/>
          <p14:tracePt t="9404" x="2914650" y="1697038"/>
          <p14:tracePt t="9413" x="2879725" y="1628775"/>
          <p14:tracePt t="9420" x="2828925" y="1536700"/>
          <p14:tracePt t="9428" x="2782888" y="1463675"/>
          <p14:tracePt t="9438" x="2749550" y="1406525"/>
          <p14:tracePt t="9444" x="2714625" y="1331913"/>
          <p14:tracePt t="9453" x="2628900" y="1217613"/>
          <p14:tracePt t="9460" x="2560638" y="1096963"/>
          <p14:tracePt t="9471" x="2514600" y="989013"/>
          <p14:tracePt t="9476" x="2406650" y="817563"/>
          <p14:tracePt t="9488" x="2349500" y="720725"/>
          <p14:tracePt t="9491" x="2274888" y="600075"/>
          <p14:tracePt t="9499" x="2206625" y="508000"/>
          <p14:tracePt t="9507" x="2171700" y="446088"/>
          <p14:tracePt t="9515" x="2097088" y="365125"/>
          <p14:tracePt t="9523" x="2074863" y="320675"/>
          <p14:tracePt t="9531" x="2028825" y="257175"/>
          <p14:tracePt t="9539" x="1971675" y="200025"/>
          <p14:tracePt t="9728" x="1936750" y="200025"/>
          <p14:tracePt t="9736" x="1908175" y="200025"/>
          <p14:tracePt t="9745" x="1874838" y="200025"/>
          <p14:tracePt t="9753" x="1828800" y="188913"/>
          <p14:tracePt t="9761" x="1771650" y="188913"/>
          <p14:tracePt t="9772" x="1708150" y="177800"/>
          <p14:tracePt t="9777" x="1628775" y="153988"/>
          <p14:tracePt t="9786" x="1531938" y="142875"/>
          <p14:tracePt t="9792" x="1439863" y="120650"/>
          <p14:tracePt t="9800" x="1354138" y="107950"/>
          <p14:tracePt t="9808" x="1296988" y="96838"/>
          <p14:tracePt t="9816" x="1228725" y="79375"/>
          <p14:tracePt t="9824" x="1165225" y="68263"/>
          <p14:tracePt t="9832" x="1108075" y="57150"/>
          <p14:tracePt t="9840" x="1085850" y="46038"/>
          <p14:tracePt t="9847" x="1050925" y="34925"/>
          <p14:tracePt t="9855" x="1017588" y="34925"/>
          <p14:tracePt t="9863" x="977900" y="22225"/>
          <p14:tracePt t="9872" x="942975" y="22225"/>
          <p14:tracePt t="9879" x="920750" y="22225"/>
          <p14:tracePt t="9887" x="896938" y="22225"/>
          <p14:tracePt t="9896" x="885825" y="22225"/>
          <p14:tracePt t="9905" x="863600" y="22225"/>
          <p14:tracePt t="9919" x="850900" y="22225"/>
          <p14:tracePt t="9929" x="839788" y="22225"/>
          <p14:tracePt t="9943" x="828675" y="22225"/>
          <p14:tracePt t="9952" x="811213" y="22225"/>
          <p14:tracePt t="9958" x="800100" y="11113"/>
          <p14:tracePt t="9966" x="788988" y="11113"/>
          <p14:tracePt t="10071" x="600075" y="11113"/>
          <p14:tracePt t="10078" x="565150" y="11113"/>
          <p14:tracePt t="10086" x="542925" y="22225"/>
          <p14:tracePt t="10093" x="531813" y="22225"/>
          <p14:tracePt t="10105" x="508000" y="34925"/>
          <p14:tracePt t="10109" x="496888" y="34925"/>
          <p14:tracePt t="10118" x="485775" y="46038"/>
          <p14:tracePt t="10124" x="474663" y="46038"/>
          <p14:tracePt t="10132" x="463550" y="46038"/>
          <p14:tracePt t="10141" x="446088" y="46038"/>
          <p14:tracePt t="10180" x="434975" y="46038"/>
          <p14:tracePt t="10219" x="422275" y="57150"/>
          <p14:tracePt t="10259" x="422275" y="68263"/>
          <p14:tracePt t="10276" x="422275" y="79375"/>
          <p14:tracePt t="10291" x="422275" y="96838"/>
          <p14:tracePt t="10299" x="422275" y="107950"/>
          <p14:tracePt t="10315" x="422275" y="120650"/>
          <p14:tracePt t="10323" x="434975" y="120650"/>
          <p14:tracePt t="10330" x="446088" y="131763"/>
          <p14:tracePt t="10338" x="463550" y="131763"/>
          <p14:tracePt t="10346" x="463550" y="142875"/>
          <p14:tracePt t="10355" x="474663" y="142875"/>
          <p14:tracePt t="10363" x="485775" y="153988"/>
          <p14:tracePt t="10370" x="485775" y="165100"/>
          <p14:tracePt t="10378" x="496888" y="177800"/>
          <p14:tracePt t="10388" x="496888" y="188913"/>
          <p14:tracePt t="10394" x="508000" y="200025"/>
          <p14:tracePt t="10402" x="508000" y="211138"/>
          <p14:tracePt t="10410" x="508000" y="222250"/>
          <p14:tracePt t="10421" x="508000" y="234950"/>
          <p14:tracePt t="10426" x="520700" y="234950"/>
          <p14:tracePt t="10435" x="520700" y="246063"/>
          <p14:tracePt t="10441" x="531813" y="246063"/>
          <p14:tracePt t="10457" x="531813" y="257175"/>
          <p14:tracePt t="10465" x="542925" y="257175"/>
          <p14:tracePt t="10473" x="554038" y="257175"/>
          <p14:tracePt t="10497" x="565150" y="274638"/>
          <p14:tracePt t="10536" x="577850" y="285750"/>
          <p14:tracePt t="10607" x="577850" y="296863"/>
          <p14:tracePt t="10631" x="565150" y="307975"/>
          <p14:tracePt t="10647" x="565150" y="320675"/>
          <p14:tracePt t="10656" x="554038" y="320675"/>
          <p14:tracePt t="10671" x="542925" y="320675"/>
          <p14:tracePt t="10680" x="531813" y="320675"/>
          <p14:tracePt t="10695" x="520700" y="320675"/>
          <p14:tracePt t="10703" x="508000" y="320675"/>
          <p14:tracePt t="10711" x="496888" y="320675"/>
          <p14:tracePt t="10721" x="485775" y="320675"/>
          <p14:tracePt t="10727" x="474663" y="320675"/>
          <p14:tracePt t="10735" x="463550" y="320675"/>
          <p14:tracePt t="10742" x="446088" y="320675"/>
          <p14:tracePt t="10754" x="446088" y="307975"/>
          <p14:tracePt t="10758" x="434975" y="296863"/>
          <p14:tracePt t="10766" x="422275" y="285750"/>
          <p14:tracePt t="10782" x="422275" y="274638"/>
          <p14:tracePt t="10790" x="422275" y="257175"/>
          <p14:tracePt t="10798" x="411163" y="257175"/>
          <p14:tracePt t="10806" x="411163" y="246063"/>
          <p14:tracePt t="10830" x="411163" y="234950"/>
          <p14:tracePt t="10869" x="422275" y="234950"/>
          <p14:tracePt t="10877" x="422275" y="222250"/>
          <p14:tracePt t="10887" x="434975" y="222250"/>
          <p14:tracePt t="10893" x="434975" y="211138"/>
          <p14:tracePt t="10902" x="446088" y="211138"/>
          <p14:tracePt t="10909" x="463550" y="200025"/>
          <p14:tracePt t="10916" x="474663" y="188913"/>
          <p14:tracePt t="10925" x="485775" y="177800"/>
          <p14:tracePt t="10932" x="496888" y="165100"/>
          <p14:tracePt t="10940" x="508000" y="165100"/>
          <p14:tracePt t="10948" x="520700" y="153988"/>
          <p14:tracePt t="10956" x="531813" y="142875"/>
          <p14:tracePt t="10964" x="542925" y="142875"/>
          <p14:tracePt t="10972" x="554038" y="131763"/>
          <p14:tracePt t="10988" x="565150" y="120650"/>
          <p14:tracePt t="10996" x="577850" y="120650"/>
          <p14:tracePt t="11004" x="588963" y="120650"/>
          <p14:tracePt t="11011" x="600075" y="107950"/>
          <p14:tracePt t="11022" x="611188" y="107950"/>
          <p14:tracePt t="11028" x="622300" y="107950"/>
          <p14:tracePt t="11036" x="635000" y="107950"/>
          <p14:tracePt t="11043" x="663575" y="107950"/>
          <p14:tracePt t="11061" x="674688" y="107950"/>
          <p14:tracePt t="11063" x="696913" y="107950"/>
          <p14:tracePt t="11070" x="708025" y="107950"/>
          <p14:tracePt t="11075" x="720725" y="107950"/>
          <p14:tracePt t="11083" x="742950" y="107950"/>
          <p14:tracePt t="11091" x="754063" y="107950"/>
          <p14:tracePt t="11099" x="765175" y="107950"/>
          <p14:tracePt t="11107" x="777875" y="107950"/>
          <p14:tracePt t="11115" x="788988" y="120650"/>
          <p14:tracePt t="11123" x="800100" y="120650"/>
          <p14:tracePt t="11131" x="811213" y="131763"/>
          <p14:tracePt t="11147" x="828675" y="131763"/>
          <p14:tracePt t="11162" x="839788" y="142875"/>
          <p14:tracePt t="11178" x="850900" y="142875"/>
          <p14:tracePt t="11188" x="863600" y="153988"/>
          <p14:tracePt t="11202" x="874713" y="153988"/>
          <p14:tracePt t="11209" x="885825" y="153988"/>
          <p14:tracePt t="11226" x="885825" y="165100"/>
          <p14:tracePt t="11233" x="896938" y="165100"/>
          <p14:tracePt t="11241" x="896938" y="177800"/>
          <p14:tracePt t="11257" x="908050" y="177800"/>
          <p14:tracePt t="11265" x="908050" y="188913"/>
          <p14:tracePt t="11273" x="908050" y="200025"/>
          <p14:tracePt t="11281" x="908050" y="211138"/>
          <p14:tracePt t="11297" x="908050" y="234950"/>
          <p14:tracePt t="11305" x="908050" y="246063"/>
          <p14:tracePt t="11313" x="908050" y="274638"/>
          <p14:tracePt t="11322" x="896938" y="285750"/>
          <p14:tracePt t="11328" x="885825" y="307975"/>
          <p14:tracePt t="11336" x="863600" y="331788"/>
          <p14:tracePt t="11344" x="850900" y="342900"/>
          <p14:tracePt t="11356" x="828675" y="377825"/>
          <p14:tracePt t="11360" x="800100" y="400050"/>
          <p14:tracePt t="11369" x="765175" y="411163"/>
          <p14:tracePt t="11376" x="731838" y="434975"/>
          <p14:tracePt t="11388" x="708025" y="446088"/>
          <p14:tracePt t="11392" x="685800" y="463550"/>
          <p14:tracePt t="11399" x="635000" y="474663"/>
          <p14:tracePt t="11407" x="611188" y="485775"/>
          <p14:tracePt t="11415" x="588963" y="496888"/>
          <p14:tracePt t="11424" x="565150" y="496888"/>
          <p14:tracePt t="11431" x="531813" y="508000"/>
          <p14:tracePt t="11439" x="508000" y="508000"/>
          <p14:tracePt t="11447" x="496888" y="520700"/>
          <p14:tracePt t="11455" x="474663" y="520700"/>
          <p14:tracePt t="11464" x="446088" y="520700"/>
          <p14:tracePt t="11471" x="434975" y="520700"/>
          <p14:tracePt t="11481" x="422275" y="520700"/>
          <p14:tracePt t="11488" x="400050" y="520700"/>
          <p14:tracePt t="11497" x="388938" y="520700"/>
          <p14:tracePt t="11503" x="377825" y="508000"/>
          <p14:tracePt t="11514" x="354013" y="508000"/>
          <p14:tracePt t="11523" x="342900" y="496888"/>
          <p14:tracePt t="11532" x="331788" y="496888"/>
          <p14:tracePt t="11537" x="320675" y="496888"/>
          <p14:tracePt t="11547" x="320675" y="485775"/>
          <p14:tracePt t="11555" x="307975" y="485775"/>
          <p14:tracePt t="11564" x="307975" y="474663"/>
          <p14:tracePt t="11569" x="296863" y="474663"/>
          <p14:tracePt t="11581" x="296863" y="463550"/>
          <p14:tracePt t="11588" x="285750" y="446088"/>
          <p14:tracePt t="11597" x="285750" y="434975"/>
          <p14:tracePt t="11598" x="285750" y="422275"/>
          <p14:tracePt t="11605" x="268288" y="411163"/>
          <p14:tracePt t="11614" x="268288" y="400050"/>
          <p14:tracePt t="11623" x="268288" y="388938"/>
          <p14:tracePt t="11631" x="268288" y="377825"/>
          <p14:tracePt t="11637" x="268288" y="365125"/>
          <p14:tracePt t="11648" x="268288" y="354013"/>
          <p14:tracePt t="11661" x="268288" y="342900"/>
          <p14:tracePt t="11669" x="268288" y="331788"/>
          <p14:tracePt t="11677" x="268288" y="320675"/>
          <p14:tracePt t="11688" x="268288" y="307975"/>
          <p14:tracePt t="11693" x="268288" y="296863"/>
          <p14:tracePt t="11702" x="268288" y="285750"/>
          <p14:tracePt t="11708" x="268288" y="274638"/>
          <p14:tracePt t="11716" x="268288" y="257175"/>
          <p14:tracePt t="11724" x="285750" y="246063"/>
          <p14:tracePt t="11732" x="296863" y="234950"/>
          <p14:tracePt t="11740" x="296863" y="222250"/>
          <p14:tracePt t="11748" x="307975" y="211138"/>
          <p14:tracePt t="11756" x="320675" y="200025"/>
          <p14:tracePt t="11764" x="331788" y="188913"/>
          <p14:tracePt t="11772" x="342900" y="177800"/>
          <p14:tracePt t="11781" x="354013" y="177800"/>
          <p14:tracePt t="11788" x="365125" y="165100"/>
          <p14:tracePt t="11804" x="377825" y="153988"/>
          <p14:tracePt t="11811" x="388938" y="153988"/>
          <p14:tracePt t="11822" x="400050" y="142875"/>
          <p14:tracePt t="11827" x="411163" y="142875"/>
          <p14:tracePt t="11843" x="422275" y="142875"/>
          <p14:tracePt t="11855" x="434975" y="142875"/>
          <p14:tracePt t="11859" x="446088" y="142875"/>
          <p14:tracePt t="11867" x="463550" y="131763"/>
          <p14:tracePt t="11883" x="474663" y="131763"/>
          <p14:tracePt t="11891" x="485775" y="131763"/>
          <p14:tracePt t="11906" x="496888" y="131763"/>
          <p14:tracePt t="11922" x="508000" y="131763"/>
          <p14:tracePt t="11938" x="520700" y="131763"/>
          <p14:tracePt t="11946" x="531813" y="131763"/>
          <p14:tracePt t="11955" x="542925" y="131763"/>
          <p14:tracePt t="11962" x="554038" y="142875"/>
          <p14:tracePt t="11970" x="565150" y="142875"/>
          <p14:tracePt t="11978" x="577850" y="142875"/>
          <p14:tracePt t="11988" x="588963" y="153988"/>
          <p14:tracePt t="11994" x="600075" y="153988"/>
          <p14:tracePt t="12002" x="611188" y="153988"/>
          <p14:tracePt t="12009" x="622300" y="165100"/>
          <p14:tracePt t="12021" x="635000" y="165100"/>
          <p14:tracePt t="12033" x="650875" y="165100"/>
          <p14:tracePt t="12041" x="663575" y="165100"/>
          <p14:tracePt t="12049" x="663575" y="177800"/>
          <p14:tracePt t="12057" x="674688" y="177800"/>
          <p14:tracePt t="12065" x="685800" y="177800"/>
          <p14:tracePt t="12073" x="696913" y="188913"/>
          <p14:tracePt t="12081" x="708025" y="200025"/>
          <p14:tracePt t="12089" x="708025" y="211138"/>
          <p14:tracePt t="12098" x="720725" y="234950"/>
          <p14:tracePt t="12104" x="731838" y="246063"/>
          <p14:tracePt t="12112" x="742950" y="257175"/>
          <p14:tracePt t="12122" x="742950" y="274638"/>
          <p14:tracePt t="12136" x="754063" y="285750"/>
          <p14:tracePt t="12144" x="754063" y="296863"/>
          <p14:tracePt t="12168" x="754063" y="307975"/>
          <p14:tracePt t="12176" x="754063" y="320675"/>
          <p14:tracePt t="12183" x="754063" y="331788"/>
          <p14:tracePt t="12191" x="754063" y="342900"/>
          <p14:tracePt t="12199" x="754063" y="354013"/>
          <p14:tracePt t="12207" x="754063" y="365125"/>
          <p14:tracePt t="12215" x="754063" y="377825"/>
          <p14:tracePt t="12223" x="742950" y="388938"/>
          <p14:tracePt t="12231" x="742950" y="400050"/>
          <p14:tracePt t="12239" x="731838" y="411163"/>
          <p14:tracePt t="12248" x="720725" y="422275"/>
          <p14:tracePt t="12263" x="708025" y="434975"/>
          <p14:tracePt t="12271" x="696913" y="446088"/>
          <p14:tracePt t="12278" x="674688" y="474663"/>
          <p14:tracePt t="12288" x="650875" y="474663"/>
          <p14:tracePt t="12294" x="622300" y="496888"/>
          <p14:tracePt t="12302" x="600075" y="508000"/>
          <p14:tracePt t="12310" x="588963" y="520700"/>
          <p14:tracePt t="12321" x="554038" y="531813"/>
          <p14:tracePt t="12326" x="531813" y="542925"/>
          <p14:tracePt t="12335" x="508000" y="542925"/>
          <p14:tracePt t="12342" x="496888" y="554038"/>
          <p14:tracePt t="12350" x="474663" y="554038"/>
          <p14:tracePt t="12358" x="463550" y="554038"/>
          <p14:tracePt t="12366" x="446088" y="554038"/>
          <p14:tracePt t="12374" x="434975" y="554038"/>
          <p14:tracePt t="12382" x="422275" y="542925"/>
          <p14:tracePt t="12390" x="400050" y="531813"/>
          <p14:tracePt t="12398" x="400050" y="520700"/>
          <p14:tracePt t="12405" x="388938" y="496888"/>
          <p14:tracePt t="12415" x="377825" y="485775"/>
          <p14:tracePt t="12423" x="377825" y="474663"/>
          <p14:tracePt t="12432" x="365125" y="446088"/>
          <p14:tracePt t="12437" x="365125" y="434975"/>
          <p14:tracePt t="12448" x="365125" y="411163"/>
          <p14:tracePt t="12455" x="365125" y="400050"/>
          <p14:tracePt t="12465" x="365125" y="377825"/>
          <p14:tracePt t="12469" x="365125" y="354013"/>
          <p14:tracePt t="12482" x="365125" y="342900"/>
          <p14:tracePt t="12488" x="365125" y="320675"/>
          <p14:tracePt t="12498" x="365125" y="296863"/>
          <p14:tracePt t="12502" x="365125" y="274638"/>
          <p14:tracePt t="12515" x="365125" y="246063"/>
          <p14:tracePt t="12521" x="365125" y="222250"/>
          <p14:tracePt t="12531" x="377825" y="211138"/>
          <p14:tracePt t="12535" x="377825" y="200025"/>
          <p14:tracePt t="12548" x="388938" y="177800"/>
          <p14:tracePt t="12549" x="388938" y="165100"/>
          <p14:tracePt t="12556" x="400050" y="153988"/>
          <p14:tracePt t="12565" x="400050" y="142875"/>
          <p14:tracePt t="12572" x="411163" y="142875"/>
          <p14:tracePt t="12581" x="422275" y="131763"/>
          <p14:tracePt t="12588" x="422275" y="120650"/>
          <p14:tracePt t="12598" x="434975" y="107950"/>
          <p14:tracePt t="12603" x="463550" y="107950"/>
          <p14:tracePt t="12615" x="474663" y="96838"/>
          <p14:tracePt t="12622" x="485775" y="96838"/>
          <p14:tracePt t="12631" x="508000" y="79375"/>
          <p14:tracePt t="12636" x="531813" y="79375"/>
          <p14:tracePt t="12648" x="554038" y="79375"/>
          <p14:tracePt t="12655" x="588963" y="79375"/>
          <p14:tracePt t="12665" x="611188" y="79375"/>
          <p14:tracePt t="12669" x="635000" y="79375"/>
          <p14:tracePt t="12682" x="663575" y="79375"/>
          <p14:tracePt t="12687" x="685800" y="79375"/>
          <p14:tracePt t="12699" x="708025" y="79375"/>
          <p14:tracePt t="12699" x="720725" y="79375"/>
          <p14:tracePt t="12707" x="742950" y="107950"/>
          <p14:tracePt t="12715" x="765175" y="107950"/>
          <p14:tracePt t="12722" x="777875" y="120650"/>
          <p14:tracePt t="12732" x="800100" y="131763"/>
          <p14:tracePt t="12738" x="828675" y="153988"/>
          <p14:tracePt t="12748" x="850900" y="165100"/>
          <p14:tracePt t="12754" x="863600" y="177800"/>
          <p14:tracePt t="12765" x="885825" y="188913"/>
          <p14:tracePt t="12772" x="896938" y="211138"/>
          <p14:tracePt t="12782" x="908050" y="222250"/>
          <p14:tracePt t="12786" x="920750" y="234950"/>
          <p14:tracePt t="12799" x="931863" y="246063"/>
          <p14:tracePt t="12805" x="942975" y="257175"/>
          <p14:tracePt t="12815" x="942975" y="274638"/>
          <p14:tracePt t="12820" x="942975" y="285750"/>
          <p14:tracePt t="12832" x="942975" y="307975"/>
          <p14:tracePt t="12838" x="942975" y="320675"/>
          <p14:tracePt t="12849" x="942975" y="331788"/>
          <p14:tracePt t="12849" x="942975" y="354013"/>
          <p14:tracePt t="12857" x="942975" y="377825"/>
          <p14:tracePt t="12865" x="942975" y="388938"/>
          <p14:tracePt t="12873" x="931863" y="400050"/>
          <p14:tracePt t="12882" x="920750" y="411163"/>
          <p14:tracePt t="12888" x="908050" y="422275"/>
          <p14:tracePt t="12905" x="896938" y="434975"/>
          <p14:tracePt t="12912" x="885825" y="434975"/>
          <p14:tracePt t="12920" x="874713" y="434975"/>
          <p14:tracePt t="12938" x="863600" y="446088"/>
          <p14:tracePt t="12944" x="850900" y="446088"/>
          <p14:tracePt t="12952" x="839788" y="446088"/>
          <p14:tracePt t="12962" x="828675" y="446088"/>
          <p14:tracePt t="12969" x="811213" y="446088"/>
          <p14:tracePt t="12975" x="788988" y="446088"/>
          <p14:tracePt t="12983" x="777875" y="446088"/>
          <p14:tracePt t="12992" x="765175" y="446088"/>
          <p14:tracePt t="12999" x="754063" y="446088"/>
          <p14:tracePt t="13008" x="754063" y="434975"/>
          <p14:tracePt t="13015" x="742950" y="434975"/>
          <p14:tracePt t="13055" x="731838" y="434975"/>
          <p14:tracePt t="13063" x="731838" y="422275"/>
          <p14:tracePt t="13458" x="731838" y="411163"/>
          <p14:tracePt t="13466" x="731838" y="400050"/>
          <p14:tracePt t="13474" x="731838" y="388938"/>
          <p14:tracePt t="13482" x="731838" y="377825"/>
          <p14:tracePt t="13499" x="731838" y="365125"/>
          <p14:tracePt t="13522" x="754063" y="365125"/>
          <p14:tracePt t="13529" x="777875" y="365125"/>
          <p14:tracePt t="13538" x="811213" y="365125"/>
          <p14:tracePt t="13545" x="850900" y="365125"/>
          <p14:tracePt t="13553" x="896938" y="377825"/>
          <p14:tracePt t="13562" x="942975" y="388938"/>
          <p14:tracePt t="13571" x="1000125" y="411163"/>
          <p14:tracePt t="13577" x="1063625" y="422275"/>
          <p14:tracePt t="13586" x="1120775" y="463550"/>
          <p14:tracePt t="13593" x="1177925" y="496888"/>
          <p14:tracePt t="13605" x="1239838" y="520700"/>
          <p14:tracePt t="13609" x="1296988" y="565150"/>
          <p14:tracePt t="13617" x="1354138" y="611188"/>
          <p14:tracePt t="13625" x="1417638" y="674688"/>
          <p14:tracePt t="13633" x="1463675" y="720725"/>
          <p14:tracePt t="13641" x="1508125" y="777875"/>
          <p14:tracePt t="13649" x="1560513" y="839788"/>
          <p14:tracePt t="13656" x="1593850" y="885825"/>
          <p14:tracePt t="13665" x="1606550" y="908050"/>
          <p14:tracePt t="13673" x="1628775" y="942975"/>
          <p14:tracePt t="13680" x="1663700" y="965200"/>
          <p14:tracePt t="13688" x="1674813" y="989013"/>
          <p14:tracePt t="13696" x="1697038" y="1017588"/>
          <p14:tracePt t="13705" x="1708150" y="1028700"/>
          <p14:tracePt t="13712" x="1720850" y="1028700"/>
          <p14:tracePt t="13720" x="1720850" y="1039813"/>
          <p14:tracePt t="13738" x="1731963" y="1039813"/>
          <p14:tracePt t="13769" x="1731963" y="1028700"/>
          <p14:tracePt t="13775" x="1731963" y="989013"/>
          <p14:tracePt t="13941" x="1731963" y="1006475"/>
          <p14:tracePt t="13950" x="1731963" y="1039813"/>
          <p14:tracePt t="13957" x="1749425" y="1074738"/>
          <p14:tracePt t="13966" x="1760538" y="1108075"/>
          <p14:tracePt t="13973" x="1782763" y="1143000"/>
          <p14:tracePt t="13982" x="1828800" y="1263650"/>
          <p14:tracePt t="13989" x="1863725" y="1343025"/>
          <p14:tracePt t="13997" x="1885950" y="1393825"/>
          <p14:tracePt t="14005" x="1897063" y="1439863"/>
          <p14:tracePt t="14013" x="1936750" y="1485900"/>
          <p14:tracePt t="14021" x="1960563" y="1536700"/>
          <p14:tracePt t="14033" x="1982788" y="1571625"/>
          <p14:tracePt t="14040" x="1993900" y="1593850"/>
          <p14:tracePt t="14056" x="2006600" y="1606550"/>
          <p14:tracePt t="16793" x="1993900" y="1606550"/>
          <p14:tracePt t="16804" x="1971675" y="1582738"/>
          <p14:tracePt t="16809" x="1960563" y="1571625"/>
          <p14:tracePt t="16825" x="1949450" y="1560513"/>
          <p14:tracePt t="16825" x="1936750" y="1549400"/>
          <p14:tracePt t="16840" x="1925638" y="1520825"/>
          <p14:tracePt t="16841" x="1908175" y="1508125"/>
          <p14:tracePt t="16848" x="1897063" y="1497013"/>
          <p14:tracePt t="16856" x="1885950" y="1474788"/>
          <p14:tracePt t="16864" x="1874838" y="1463675"/>
          <p14:tracePt t="16872" x="1874838" y="1450975"/>
          <p14:tracePt t="16879" x="1863725" y="1439863"/>
          <p14:tracePt t="16889" x="1851025" y="1439863"/>
          <p14:tracePt t="16903" x="1851025" y="1428750"/>
          <p14:tracePt t="16922" x="1839913" y="1417638"/>
          <p14:tracePt t="16943" x="1839913" y="1406525"/>
          <p14:tracePt t="16966" x="1839913" y="1393825"/>
          <p14:tracePt t="16976" x="1863725" y="1393825"/>
          <p14:tracePt t="16983" x="1885950" y="1382713"/>
          <p14:tracePt t="16990" x="1908175" y="1371600"/>
          <p14:tracePt t="16998" x="1949450" y="1371600"/>
          <p14:tracePt t="17007" x="1971675" y="1343025"/>
          <p14:tracePt t="17014" x="2017713" y="1343025"/>
          <p14:tracePt t="17022" x="2063750" y="1320800"/>
          <p14:tracePt t="17030" x="2125663" y="1308100"/>
          <p14:tracePt t="17039" x="2193925" y="1296988"/>
          <p14:tracePt t="17046" x="2251075" y="1274763"/>
          <p14:tracePt t="17054" x="2325688" y="1263650"/>
          <p14:tracePt t="17062" x="2393950" y="1250950"/>
          <p14:tracePt t="17072" x="2451100" y="1250950"/>
          <p14:tracePt t="17077" x="2525713" y="1250950"/>
          <p14:tracePt t="17087" x="2582863" y="1250950"/>
          <p14:tracePt t="17093" x="2640013" y="1274763"/>
          <p14:tracePt t="17106" x="2692400" y="1308100"/>
          <p14:tracePt t="17109" x="2714625" y="1331913"/>
          <p14:tracePt t="17120" x="2760663" y="1360488"/>
          <p14:tracePt t="17125" x="2782888" y="1382713"/>
          <p14:tracePt t="17138" x="2806700" y="1406525"/>
          <p14:tracePt t="17141" x="2817813" y="1417638"/>
          <p14:tracePt t="17154" x="2817813" y="1428750"/>
          <p14:tracePt t="17157" x="2828925" y="1428750"/>
          <p14:tracePt t="17172" x="2828925" y="1439863"/>
          <p14:tracePt t="17180" x="2846388" y="1450975"/>
          <p14:tracePt t="17212" x="2828925" y="1463675"/>
          <p14:tracePt t="17220" x="2817813" y="1474788"/>
          <p14:tracePt t="17228" x="2806700" y="1485900"/>
          <p14:tracePt t="17240" x="2782888" y="1497013"/>
          <p14:tracePt t="17244" x="2760663" y="1508125"/>
          <p14:tracePt t="17253" x="2736850" y="1520825"/>
          <p14:tracePt t="17260" x="2714625" y="1536700"/>
          <p14:tracePt t="17273" x="2692400" y="1549400"/>
          <p14:tracePt t="17276" x="2668588" y="1560513"/>
          <p14:tracePt t="17283" x="2640013" y="1571625"/>
          <p14:tracePt t="17291" x="2617788" y="1571625"/>
          <p14:tracePt t="17299" x="2606675" y="1582738"/>
          <p14:tracePt t="17308" x="2582863" y="1593850"/>
          <p14:tracePt t="17315" x="2571750" y="1593850"/>
          <p14:tracePt t="17323" x="2549525" y="1606550"/>
          <p14:tracePt t="17331" x="2525713" y="1606550"/>
          <p14:tracePt t="17339" x="2503488" y="1606550"/>
          <p14:tracePt t="17347" x="2492375" y="1617663"/>
          <p14:tracePt t="17354" x="2463800" y="1617663"/>
          <p14:tracePt t="17362" x="2451100" y="1617663"/>
          <p14:tracePt t="17372" x="2439988" y="1617663"/>
          <p14:tracePt t="17382" x="2428875" y="1606550"/>
          <p14:tracePt t="17387" x="2417763" y="1593850"/>
          <p14:tracePt t="17394" x="2406650" y="1571625"/>
          <p14:tracePt t="17406" x="2406650" y="1549400"/>
          <p14:tracePt t="17410" x="2406650" y="1508125"/>
          <p14:tracePt t="17420" x="2406650" y="1474788"/>
          <p14:tracePt t="17426" x="2417763" y="1450975"/>
          <p14:tracePt t="17439" x="2439988" y="1417638"/>
          <p14:tracePt t="17442" x="2463800" y="1382713"/>
          <p14:tracePt t="17453" x="2503488" y="1343025"/>
          <p14:tracePt t="17457" x="2536825" y="1320800"/>
          <p14:tracePt t="17472" x="2582863" y="1296988"/>
          <p14:tracePt t="17475" x="2606675" y="1274763"/>
          <p14:tracePt t="17487" x="2657475" y="1263650"/>
          <p14:tracePt t="17489" x="2703513" y="1263650"/>
          <p14:tracePt t="17507" x="2771775" y="1250950"/>
          <p14:tracePt t="17508" x="2828925" y="1250950"/>
          <p14:tracePt t="17513" x="2903538" y="1250950"/>
          <p14:tracePt t="17521" x="2971800" y="1250950"/>
          <p14:tracePt t="17529" x="3057525" y="1250950"/>
          <p14:tracePt t="17540" x="3125788" y="1250950"/>
          <p14:tracePt t="17545" x="3194050" y="1250950"/>
          <p14:tracePt t="17553" x="3268663" y="1250950"/>
          <p14:tracePt t="17560" x="3336925" y="1263650"/>
          <p14:tracePt t="17572" x="3389313" y="1274763"/>
          <p14:tracePt t="17577" x="3435350" y="1296988"/>
          <p14:tracePt t="17587" x="3492500" y="1308100"/>
          <p14:tracePt t="17592" x="3525838" y="1343025"/>
          <p14:tracePt t="17606" x="3560763" y="1371600"/>
          <p14:tracePt t="17608" x="3600450" y="1406525"/>
          <p14:tracePt t="17620" x="3635375" y="1450975"/>
          <p14:tracePt t="17624" x="3668713" y="1508125"/>
          <p14:tracePt t="17639" x="3703638" y="1571625"/>
          <p14:tracePt t="17640" x="3725863" y="1628775"/>
          <p14:tracePt t="17648" x="3736975" y="1697038"/>
          <p14:tracePt t="17655" x="3754438" y="1736725"/>
          <p14:tracePt t="17663" x="3754438" y="1771650"/>
          <p14:tracePt t="17672" x="3765550" y="1806575"/>
          <p14:tracePt t="17679" x="3765550" y="1828800"/>
          <p14:tracePt t="17687" x="3765550" y="1863725"/>
          <p14:tracePt t="17695" x="3765550" y="1874838"/>
          <p14:tracePt t="17706" x="3725863" y="1874838"/>
          <p14:tracePt t="17711" x="3692525" y="1874838"/>
          <p14:tracePt t="17720" x="3657600" y="1874838"/>
          <p14:tracePt t="17727" x="3611563" y="1874838"/>
          <p14:tracePt t="17739" x="3560763" y="1874838"/>
          <p14:tracePt t="17743" x="3503613" y="1874838"/>
          <p14:tracePt t="17753" x="3457575" y="1874838"/>
          <p14:tracePt t="17758" x="3400425" y="1874838"/>
          <p14:tracePt t="17772" x="3336925" y="1874838"/>
          <p14:tracePt t="17777" x="3268663" y="1874838"/>
          <p14:tracePt t="17789" x="3182938" y="1874838"/>
          <p14:tracePt t="17792" x="3114675" y="1863725"/>
          <p14:tracePt t="17804" x="3035300" y="1839913"/>
          <p14:tracePt t="17807" x="2960688" y="1806575"/>
          <p14:tracePt t="17822" x="2892425" y="1771650"/>
          <p14:tracePt t="17823" x="2828925" y="1736725"/>
          <p14:tracePt t="17830" x="2771775" y="1685925"/>
          <p14:tracePt t="17838" x="2725738" y="1651000"/>
          <p14:tracePt t="17845" x="2703513" y="1628775"/>
          <p14:tracePt t="17856" x="2668588" y="1582738"/>
          <p14:tracePt t="17861" x="2640013" y="1560513"/>
          <p14:tracePt t="17870" x="2617788" y="1520825"/>
          <p14:tracePt t="17877" x="2606675" y="1497013"/>
          <p14:tracePt t="17889" x="2593975" y="1474788"/>
          <p14:tracePt t="17893" x="2593975" y="1450975"/>
          <p14:tracePt t="17903" x="2593975" y="1439863"/>
          <p14:tracePt t="17909" x="2593975" y="1417638"/>
          <p14:tracePt t="17922" x="2593975" y="1393825"/>
          <p14:tracePt t="17925" x="2593975" y="1371600"/>
          <p14:tracePt t="17937" x="2617788" y="1343025"/>
          <p14:tracePt t="17941" x="2640013" y="1320800"/>
          <p14:tracePt t="17957" x="2668588" y="1296988"/>
          <p14:tracePt t="17957" x="2692400" y="1274763"/>
          <p14:tracePt t="17964" x="2725738" y="1250950"/>
          <p14:tracePt t="17972" x="2760663" y="1239838"/>
          <p14:tracePt t="17981" x="2794000" y="1217613"/>
          <p14:tracePt t="17990" x="2828925" y="1206500"/>
          <p14:tracePt t="17996" x="2868613" y="1193800"/>
          <p14:tracePt t="18004" x="2914650" y="1182688"/>
          <p14:tracePt t="18012" x="2960688" y="1165225"/>
          <p14:tracePt t="18023" x="3006725" y="1154113"/>
          <p14:tracePt t="18028" x="3057525" y="1154113"/>
          <p14:tracePt t="18037" x="3092450" y="1154113"/>
          <p14:tracePt t="18045" x="3136900" y="1154113"/>
          <p14:tracePt t="18054" x="3171825" y="1154113"/>
          <p14:tracePt t="18060" x="3194050" y="1154113"/>
          <p14:tracePt t="18073" x="3246438" y="1154113"/>
          <p14:tracePt t="18076" x="3268663" y="1154113"/>
          <p14:tracePt t="18087" x="3279775" y="1165225"/>
          <p14:tracePt t="18091" x="3303588" y="1193800"/>
          <p14:tracePt t="18106" x="3314700" y="1206500"/>
          <p14:tracePt t="18108" x="3325813" y="1228725"/>
          <p14:tracePt t="18120" x="3325813" y="1250950"/>
          <p14:tracePt t="18123" x="3325813" y="1263650"/>
          <p14:tracePt t="18139" x="3325813" y="1285875"/>
          <p14:tracePt t="18140" x="3325813" y="1296988"/>
          <p14:tracePt t="18146" x="3314700" y="1308100"/>
          <p14:tracePt t="18154" x="3303588" y="1308100"/>
          <p14:tracePt t="18163" x="3292475" y="1308100"/>
          <p14:tracePt t="18173" x="3279775" y="1320800"/>
          <p14:tracePt t="18186" x="3268663" y="1320800"/>
          <p14:tracePt t="18194" x="3257550" y="1320800"/>
          <p14:tracePt t="18408" x="3257550" y="1343025"/>
          <p14:tracePt t="18416" x="3257550" y="1393825"/>
          <p14:tracePt t="18424" x="3235325" y="1417638"/>
          <p14:tracePt t="18432" x="3222625" y="1450975"/>
          <p14:tracePt t="18440" x="3222625" y="1485900"/>
          <p14:tracePt t="18447" x="3211513" y="1536700"/>
          <p14:tracePt t="18455" x="3182938" y="1582738"/>
          <p14:tracePt t="18463" x="3160713" y="1651000"/>
          <p14:tracePt t="18472" x="3125788" y="1760538"/>
          <p14:tracePt t="18479" x="3092450" y="1863725"/>
          <p14:tracePt t="18487" x="3035300" y="2006600"/>
          <p14:tracePt t="18495" x="2971800" y="2160588"/>
          <p14:tracePt t="18506" x="2925763" y="2303463"/>
          <p14:tracePt t="18511" x="2903538" y="2371725"/>
          <p14:tracePt t="18520" x="2857500" y="2492375"/>
          <p14:tracePt t="18526" x="2828925" y="2536825"/>
          <p14:tracePt t="18539" x="2806700" y="2593975"/>
          <p14:tracePt t="18542" x="2782888" y="2646363"/>
          <p14:tracePt t="18550" x="2771775" y="2668588"/>
          <p14:tracePt t="18558" x="2760663" y="2692400"/>
          <p14:tracePt t="18922" x="2760663" y="2714625"/>
          <p14:tracePt t="18930" x="2749550" y="2725738"/>
          <p14:tracePt t="18939" x="2736850" y="2749550"/>
          <p14:tracePt t="18946" x="2736850" y="2771775"/>
          <p14:tracePt t="18954" x="2725738" y="2800350"/>
          <p14:tracePt t="18962" x="2725738" y="2822575"/>
          <p14:tracePt t="18972" x="2714625" y="2846388"/>
          <p14:tracePt t="18978" x="2714625" y="2879725"/>
          <p14:tracePt t="18987" x="2703513" y="2903538"/>
          <p14:tracePt t="18994" x="2703513" y="2925763"/>
          <p14:tracePt t="19006" x="2703513" y="2949575"/>
          <p14:tracePt t="19010" x="2703513" y="2971800"/>
          <p14:tracePt t="19019" x="2703513" y="2989263"/>
          <p14:tracePt t="19025" x="2692400" y="3011488"/>
          <p14:tracePt t="19033" x="2692400" y="3022600"/>
          <p14:tracePt t="19041" x="2692400" y="3035300"/>
          <p14:tracePt t="19049" x="2679700" y="3046413"/>
          <p14:tracePt t="19057" x="2679700" y="3057525"/>
          <p14:tracePt t="19065" x="2668588" y="3057525"/>
          <p14:tracePt t="19073" x="2657475" y="3068638"/>
          <p14:tracePt t="19081" x="2640013" y="3068638"/>
          <p14:tracePt t="19089" x="2628900" y="3068638"/>
          <p14:tracePt t="19097" x="2617788" y="3068638"/>
          <p14:tracePt t="19105" x="2593975" y="3068638"/>
          <p14:tracePt t="19114" x="2582863" y="3068638"/>
          <p14:tracePt t="19122" x="2560638" y="3068638"/>
          <p14:tracePt t="19128" x="2549525" y="3068638"/>
          <p14:tracePt t="19137" x="2536825" y="3068638"/>
          <p14:tracePt t="19144" x="2514600" y="3068638"/>
          <p14:tracePt t="19155" x="2503488" y="3068638"/>
          <p14:tracePt t="19170" x="2492375" y="3046413"/>
          <p14:tracePt t="19176" x="2479675" y="3022600"/>
          <p14:tracePt t="19184" x="2479675" y="3000375"/>
          <p14:tracePt t="19192" x="2479675" y="2949575"/>
          <p14:tracePt t="19199" x="2479675" y="2914650"/>
          <p14:tracePt t="19208" x="2479675" y="2892425"/>
          <p14:tracePt t="19215" x="2479675" y="2857500"/>
          <p14:tracePt t="19223" x="2479675" y="2835275"/>
          <p14:tracePt t="19231" x="2479675" y="2800350"/>
          <p14:tracePt t="19239" x="2479675" y="2782888"/>
          <p14:tracePt t="19247" x="2479675" y="2771775"/>
          <p14:tracePt t="19256" x="2479675" y="2760663"/>
          <p14:tracePt t="19263" x="2479675" y="2749550"/>
          <p14:tracePt t="19279" x="2479675" y="2736850"/>
          <p14:tracePt t="19289" x="2492375" y="2725738"/>
          <p14:tracePt t="21100" x="2479675" y="2725738"/>
          <p14:tracePt t="21108" x="2451100" y="2714625"/>
          <p14:tracePt t="21116" x="2428875" y="2692400"/>
          <p14:tracePt t="21124" x="2406650" y="2668588"/>
          <p14:tracePt t="21136" x="2371725" y="2646363"/>
          <p14:tracePt t="21158" x="2336800" y="2622550"/>
          <p14:tracePt t="21159" x="2292350" y="2571750"/>
          <p14:tracePt t="21176" x="2263775" y="2549525"/>
          <p14:tracePt t="21177" x="2239963" y="2536825"/>
          <p14:tracePt t="21180" x="2228850" y="2514600"/>
          <p14:tracePt t="21189" x="2206625" y="2503488"/>
          <p14:tracePt t="21204" x="2193925" y="2492375"/>
          <p14:tracePt t="21219" x="2193925" y="2479675"/>
          <p14:tracePt t="21227" x="2193925" y="2468563"/>
          <p14:tracePt t="21239" x="2193925" y="2446338"/>
          <p14:tracePt t="21243" x="2193925" y="2428875"/>
          <p14:tracePt t="21256" x="2193925" y="2393950"/>
          <p14:tracePt t="21259" x="2193925" y="2360613"/>
          <p14:tracePt t="21266" x="2206625" y="2325688"/>
          <p14:tracePt t="21274" x="2228850" y="2279650"/>
          <p14:tracePt t="21282" x="2228850" y="2251075"/>
          <p14:tracePt t="21290" x="2251075" y="2217738"/>
          <p14:tracePt t="21298" x="2263775" y="2182813"/>
          <p14:tracePt t="21306" x="2303463" y="2136775"/>
          <p14:tracePt t="21314" x="2314575" y="2125663"/>
          <p14:tracePt t="21323" x="2336800" y="2092325"/>
          <p14:tracePt t="21330" x="2371725" y="2039938"/>
          <p14:tracePt t="21339" x="2393950" y="2006600"/>
          <p14:tracePt t="21345" x="2406650" y="1993900"/>
          <p14:tracePt t="21356" x="2428875" y="1971675"/>
          <p14:tracePt t="21361" x="2463800" y="1925638"/>
          <p14:tracePt t="21372" x="2479675" y="1914525"/>
          <p14:tracePt t="21377" x="2514600" y="1863725"/>
          <p14:tracePt t="21389" x="2536825" y="1839913"/>
          <p14:tracePt t="21393" x="2571750" y="1793875"/>
          <p14:tracePt t="21406" x="2606675" y="1760538"/>
          <p14:tracePt t="21409" x="2703513" y="1674813"/>
          <p14:tracePt t="21422" x="2760663" y="1606550"/>
          <p14:tracePt t="21425" x="2828925" y="1536700"/>
          <p14:tracePt t="21439" x="2868613" y="1485900"/>
          <p14:tracePt t="21442" x="2936875" y="1406525"/>
          <p14:tracePt t="21456" x="2994025" y="1343025"/>
          <p14:tracePt t="21459" x="3068638" y="1274763"/>
          <p14:tracePt t="21472" x="3160713" y="1206500"/>
          <p14:tracePt t="21480" x="3182938" y="1193800"/>
          <p14:tracePt t="21489" x="3222625" y="1165225"/>
          <p14:tracePt t="21496" x="3257550" y="1154113"/>
          <p14:tracePt t="21506" x="3292475" y="1154113"/>
          <p14:tracePt t="21512" x="3314700" y="1154113"/>
          <p14:tracePt t="21523" x="3349625" y="1154113"/>
          <p14:tracePt t="21539" x="3389313" y="1154113"/>
          <p14:tracePt t="21544" x="3400425" y="1165225"/>
          <p14:tracePt t="21556" x="3422650" y="1182688"/>
          <p14:tracePt t="21560" x="3435350" y="1193800"/>
          <p14:tracePt t="21572" x="3457575" y="1217613"/>
          <p14:tracePt t="21575" x="3468688" y="1239838"/>
          <p14:tracePt t="21589" x="3479800" y="1274763"/>
          <p14:tracePt t="21592" x="3503613" y="1296988"/>
          <p14:tracePt t="21606" x="3514725" y="1331913"/>
          <p14:tracePt t="21607" x="3525838" y="1343025"/>
          <p14:tracePt t="21615" x="3549650" y="1382713"/>
          <p14:tracePt t="21623" x="3560763" y="1393825"/>
          <p14:tracePt t="21630" x="3578225" y="1417638"/>
          <p14:tracePt t="21639" x="3589338" y="1428750"/>
          <p14:tracePt t="21646" x="3589338" y="1439863"/>
          <p14:tracePt t="21656" x="3589338" y="1450975"/>
          <p14:tracePt t="21670" x="3589338" y="1463675"/>
          <p14:tracePt t="21678" x="3560763" y="1474788"/>
          <p14:tracePt t="21689" x="3525838" y="1485900"/>
          <p14:tracePt t="21694" x="3479800" y="1508125"/>
          <p14:tracePt t="21703" x="3422650" y="1536700"/>
          <p14:tracePt t="21710" x="3314700" y="1582738"/>
          <p14:tracePt t="21722" x="3268663" y="1606550"/>
          <p14:tracePt t="21726" x="3171825" y="1639888"/>
          <p14:tracePt t="21734" x="3079750" y="1663700"/>
          <p14:tracePt t="21742" x="3006725" y="1697038"/>
          <p14:tracePt t="21749" x="2914650" y="1708150"/>
          <p14:tracePt t="21757" x="2828925" y="1708150"/>
          <p14:tracePt t="21765" x="2736850" y="1725613"/>
          <p14:tracePt t="21773" x="2679700" y="1725613"/>
          <p14:tracePt t="21781" x="2606675" y="1725613"/>
          <p14:tracePt t="21791" x="2582863" y="1725613"/>
          <p14:tracePt t="21797" x="2536825" y="1708150"/>
          <p14:tracePt t="21806" x="2503488" y="1697038"/>
          <p14:tracePt t="21813" x="2463800" y="1674813"/>
          <p14:tracePt t="21823" x="2451100" y="1663700"/>
          <p14:tracePt t="21829" x="2428875" y="1651000"/>
          <p14:tracePt t="21840" x="2428875" y="1639888"/>
          <p14:tracePt t="21844" x="2417763" y="1628775"/>
          <p14:tracePt t="21856" x="2417763" y="1617663"/>
          <p14:tracePt t="21861" x="2417763" y="1593850"/>
          <p14:tracePt t="21873" x="2417763" y="1571625"/>
          <p14:tracePt t="21876" x="2417763" y="1549400"/>
          <p14:tracePt t="21889" x="2428875" y="1520825"/>
          <p14:tracePt t="21892" x="2439988" y="1497013"/>
          <p14:tracePt t="21906" x="2463800" y="1474788"/>
          <p14:tracePt t="21908" x="2492375" y="1450975"/>
          <p14:tracePt t="21923" x="2514600" y="1428750"/>
          <p14:tracePt t="21925" x="2536825" y="1406525"/>
          <p14:tracePt t="21939" x="2560638" y="1393825"/>
          <p14:tracePt t="21940" x="2593975" y="1382713"/>
          <p14:tracePt t="21947" x="2606675" y="1382713"/>
          <p14:tracePt t="21956" x="2640013" y="1382713"/>
          <p14:tracePt t="21963" x="2657475" y="1382713"/>
          <p14:tracePt t="21972" x="2679700" y="1382713"/>
          <p14:tracePt t="21979" x="2703513" y="1382713"/>
          <p14:tracePt t="21989" x="2714625" y="1382713"/>
          <p14:tracePt t="21995" x="2725738" y="1393825"/>
          <p14:tracePt t="22006" x="2736850" y="1393825"/>
          <p14:tracePt t="22023" x="2736850" y="1406525"/>
          <p14:tracePt t="22027" x="2749550" y="1417638"/>
          <p14:tracePt t="22036" x="2749550" y="1439863"/>
          <p14:tracePt t="22882" x="2749550" y="1450975"/>
          <p14:tracePt t="22897" x="2749550" y="1463675"/>
          <p14:tracePt t="22913" x="2749550" y="1474788"/>
          <p14:tracePt t="22921" x="2749550" y="1485900"/>
          <p14:tracePt t="22945" x="2749550" y="1497013"/>
          <p14:tracePt t="22953" x="2749550" y="1508125"/>
          <p14:tracePt t="22961" x="2749550" y="1520825"/>
          <p14:tracePt t="22972" x="2749550" y="1536700"/>
          <p14:tracePt t="22977" x="2749550" y="1560513"/>
          <p14:tracePt t="22986" x="2736850" y="1582738"/>
          <p14:tracePt t="22992" x="2736850" y="1606550"/>
          <p14:tracePt t="23004" x="2725738" y="1617663"/>
          <p14:tracePt t="23009" x="2725738" y="1639888"/>
          <p14:tracePt t="23016" x="2714625" y="1639888"/>
          <p14:tracePt t="23024" x="2714625" y="1651000"/>
          <p14:tracePt t="23032" x="2703513" y="1663700"/>
          <p14:tracePt t="23041" x="2703513" y="1674813"/>
          <p14:tracePt t="23056" x="2692400" y="1685925"/>
          <p14:tracePt t="23064" x="2692400" y="1697038"/>
          <p14:tracePt t="23072" x="2692400" y="1708150"/>
          <p14:tracePt t="23079" x="2692400" y="1736725"/>
          <p14:tracePt t="23087" x="2692400" y="1749425"/>
          <p14:tracePt t="23095" x="2679700" y="1760538"/>
          <p14:tracePt t="23106" x="2679700" y="1771650"/>
          <p14:tracePt t="23301" x="2679700" y="1782763"/>
          <p14:tracePt t="23309" x="2679700" y="1793875"/>
          <p14:tracePt t="23318" x="2679700" y="1817688"/>
          <p14:tracePt t="23325" x="2692400" y="1828800"/>
          <p14:tracePt t="23333" x="2692400" y="1839913"/>
          <p14:tracePt t="23349" x="2703513" y="1839913"/>
          <p14:tracePt t="23357" x="2703513" y="1851025"/>
          <p14:tracePt t="23420" x="2703513" y="1863725"/>
          <p14:tracePt t="23444" x="2703513" y="1874838"/>
          <p14:tracePt t="23460" x="2692400" y="1874838"/>
          <p14:tracePt t="23476" x="2692400" y="1885950"/>
          <p14:tracePt t="23491" x="2679700" y="1885950"/>
          <p14:tracePt t="23499" x="2679700" y="1903413"/>
          <p14:tracePt t="23515" x="2679700" y="1914525"/>
          <p14:tracePt t="23531" x="2679700" y="1925638"/>
          <p14:tracePt t="23824" x="2679700" y="1936750"/>
          <p14:tracePt t="23832" x="2679700" y="1949450"/>
          <p14:tracePt t="23841" x="2679700" y="1960563"/>
          <p14:tracePt t="23847" x="2668588" y="1971675"/>
          <p14:tracePt t="23856" x="2668588" y="2006600"/>
          <p14:tracePt t="23863" x="2668588" y="2039938"/>
          <p14:tracePt t="23872" x="2668588" y="2079625"/>
          <p14:tracePt t="23879" x="2668588" y="2114550"/>
          <p14:tracePt t="23888" x="2668588" y="2160588"/>
          <p14:tracePt t="23895" x="2668588" y="2206625"/>
          <p14:tracePt t="23903" x="2668588" y="2228850"/>
          <p14:tracePt t="23911" x="2668588" y="2279650"/>
          <p14:tracePt t="23922" x="2657475" y="2314575"/>
          <p14:tracePt t="23930" x="2657475" y="2336800"/>
          <p14:tracePt t="23938" x="2657475" y="2360613"/>
          <p14:tracePt t="23943" x="2657475" y="2371725"/>
          <p14:tracePt t="23952" x="2640013" y="2382838"/>
          <p14:tracePt t="23959" x="2640013" y="2393950"/>
          <p14:tracePt t="23966" x="2628900" y="2393950"/>
          <p14:tracePt t="24140" x="2628900" y="2406650"/>
          <p14:tracePt t="24149" x="2628900" y="2428875"/>
          <p14:tracePt t="24157" x="2628900" y="2446338"/>
          <p14:tracePt t="24164" x="2628900" y="2457450"/>
          <p14:tracePt t="24172" x="2628900" y="2468563"/>
          <p14:tracePt t="24180" x="2628900" y="2479675"/>
          <p14:tracePt t="24188" x="2617788" y="2492375"/>
          <p14:tracePt t="24204" x="2617788" y="2503488"/>
          <p14:tracePt t="24212" x="2606675" y="2503488"/>
          <p14:tracePt t="24224" x="2582863" y="2514600"/>
          <p14:tracePt t="24228" x="2560638" y="2514600"/>
          <p14:tracePt t="24236" x="2536825" y="2514600"/>
          <p14:tracePt t="24243" x="2514600" y="2514600"/>
          <p14:tracePt t="24255" x="2492375" y="2503488"/>
          <p14:tracePt t="24260" x="2451100" y="2468563"/>
          <p14:tracePt t="24269" x="2417763" y="2428875"/>
          <p14:tracePt t="24275" x="2393950" y="2406650"/>
          <p14:tracePt t="24283" x="2371725" y="2382838"/>
          <p14:tracePt t="24292" x="2349500" y="2360613"/>
          <p14:tracePt t="24299" x="2314575" y="2336800"/>
          <p14:tracePt t="24308" x="2303463" y="2314575"/>
          <p14:tracePt t="24315" x="2274888" y="2303463"/>
          <p14:tracePt t="24325" x="2239963" y="2292350"/>
          <p14:tracePt t="24331" x="2217738" y="2268538"/>
          <p14:tracePt t="24341" x="2206625" y="2251075"/>
          <p14:tracePt t="24347" x="2182813" y="2239963"/>
          <p14:tracePt t="24358" x="2160588" y="2228850"/>
          <p14:tracePt t="24362" x="2149475" y="2217738"/>
          <p14:tracePt t="24375" x="2136775" y="2193925"/>
          <p14:tracePt t="24378" x="2125663" y="2171700"/>
          <p14:tracePt t="24391" x="2125663" y="2160588"/>
          <p14:tracePt t="24394" x="2114550" y="2149475"/>
          <p14:tracePt t="24408" x="2114550" y="2125663"/>
          <p14:tracePt t="24410" x="2114550" y="2103438"/>
          <p14:tracePt t="24425" x="2114550" y="2092325"/>
          <p14:tracePt t="24427" x="2114550" y="2079625"/>
          <p14:tracePt t="24442" x="2114550" y="2051050"/>
          <p14:tracePt t="24442" x="2114550" y="2028825"/>
          <p14:tracePt t="24449" x="2114550" y="2017713"/>
          <p14:tracePt t="24458" x="2125663" y="1993900"/>
          <p14:tracePt t="24466" x="2136775" y="1971675"/>
          <p14:tracePt t="24475" x="2136775" y="1949450"/>
          <p14:tracePt t="24481" x="2149475" y="1925638"/>
          <p14:tracePt t="24492" x="2171700" y="1903413"/>
          <p14:tracePt t="24497" x="2182813" y="1851025"/>
          <p14:tracePt t="24508" x="2206625" y="1828800"/>
          <p14:tracePt t="24513" x="2217738" y="1806575"/>
          <p14:tracePt t="24525" x="2239963" y="1760538"/>
          <p14:tracePt t="24529" x="2263775" y="1736725"/>
          <p14:tracePt t="24542" x="2292350" y="1708150"/>
          <p14:tracePt t="24545" x="2325688" y="1674813"/>
          <p14:tracePt t="24558" x="2349500" y="1651000"/>
          <p14:tracePt t="24560" x="2382838" y="1628775"/>
          <p14:tracePt t="24576" x="2417763" y="1606550"/>
          <p14:tracePt t="24578" x="2451100" y="1571625"/>
          <p14:tracePt t="24592" x="2492375" y="1549400"/>
          <p14:tracePt t="24592" x="2536825" y="1508125"/>
          <p14:tracePt t="24600" x="2593975" y="1485900"/>
          <p14:tracePt t="24609" x="2640013" y="1463675"/>
          <p14:tracePt t="24616" x="2692400" y="1439863"/>
          <p14:tracePt t="24625" x="2760663" y="1406525"/>
          <p14:tracePt t="24632" x="2828925" y="1393825"/>
          <p14:tracePt t="24642" x="2914650" y="1382713"/>
          <p14:tracePt t="24647" x="3046413" y="1382713"/>
          <p14:tracePt t="24658" x="3092450" y="1382713"/>
          <p14:tracePt t="24663" x="3182938" y="1382713"/>
          <p14:tracePt t="24675" x="3268663" y="1382713"/>
          <p14:tracePt t="24679" x="3292475" y="1393825"/>
          <p14:tracePt t="24692" x="3349625" y="1417638"/>
          <p14:tracePt t="24695" x="3400425" y="1428750"/>
          <p14:tracePt t="24709" x="3435350" y="1439863"/>
          <p14:tracePt t="24711" x="3457575" y="1450975"/>
          <p14:tracePt t="24725" x="3468688" y="1463675"/>
          <p14:tracePt t="24727" x="3492500" y="1474788"/>
          <p14:tracePt t="24742" x="3503613" y="1497013"/>
          <p14:tracePt t="24743" x="3514725" y="1536700"/>
          <p14:tracePt t="24754" x="3514725" y="1571625"/>
          <p14:tracePt t="24759" x="3514725" y="1617663"/>
          <p14:tracePt t="24766" x="3514725" y="1674813"/>
          <p14:tracePt t="24775" x="3514725" y="1749425"/>
          <p14:tracePt t="24782" x="3492500" y="1793875"/>
          <p14:tracePt t="24793" x="3468688" y="1839913"/>
          <p14:tracePt t="24798" x="3457575" y="1863725"/>
          <p14:tracePt t="24808" x="3435350" y="1914525"/>
          <p14:tracePt t="24814" x="3400425" y="1949450"/>
          <p14:tracePt t="24825" x="3371850" y="1971675"/>
          <p14:tracePt t="24830" x="3360738" y="1982788"/>
          <p14:tracePt t="24842" x="3336925" y="1993900"/>
          <p14:tracePt t="24846" x="3314700" y="1993900"/>
          <p14:tracePt t="24859" x="3303588" y="1993900"/>
          <p14:tracePt t="24861" x="3292475" y="2006600"/>
          <p14:tracePt t="24875" x="3279775" y="2006600"/>
          <p14:tracePt t="24889" x="3268663" y="2006600"/>
          <p14:tracePt t="24893" x="3268663" y="1993900"/>
          <p14:tracePt t="25178" x="3257550" y="2039938"/>
          <p14:tracePt t="25186" x="3235325" y="2103438"/>
          <p14:tracePt t="25194" x="3211513" y="2193925"/>
          <p14:tracePt t="25205" x="3182938" y="2303463"/>
          <p14:tracePt t="25210" x="3149600" y="2428875"/>
          <p14:tracePt t="25219" x="3114675" y="2571750"/>
          <p14:tracePt t="25226" x="3079750" y="2725738"/>
          <p14:tracePt t="25233" x="3057525" y="2782888"/>
          <p14:tracePt t="25243" x="3022600" y="2914650"/>
          <p14:tracePt t="25249" x="2971800" y="3035300"/>
          <p14:tracePt t="25257" x="2936875" y="3125788"/>
          <p14:tracePt t="25269" x="2892425" y="3200400"/>
          <p14:tracePt t="25273" x="2879725" y="3222625"/>
          <p14:tracePt t="25281" x="2857500" y="3257550"/>
          <p14:tracePt t="25289" x="2817813" y="3279775"/>
          <p14:tracePt t="25463" x="2817813" y="3303588"/>
          <p14:tracePt t="25471" x="2817813" y="3314700"/>
          <p14:tracePt t="25479" x="2817813" y="3354388"/>
          <p14:tracePt t="25487" x="2806700" y="3389313"/>
          <p14:tracePt t="25495" x="2782888" y="3435350"/>
          <p14:tracePt t="25503" x="2771775" y="3479800"/>
          <p14:tracePt t="25510" x="2749550" y="3514725"/>
          <p14:tracePt t="25522" x="2736850" y="3543300"/>
          <p14:tracePt t="25527" x="2714625" y="3578225"/>
          <p14:tracePt t="25538" x="2692400" y="3600450"/>
          <p14:tracePt t="25543" x="2679700" y="3622675"/>
          <p14:tracePt t="25550" x="2657475" y="3646488"/>
          <p14:tracePt t="25559" x="2628900" y="3668713"/>
          <p14:tracePt t="25566" x="2617788" y="3679825"/>
          <p14:tracePt t="25574" x="2593975" y="3692525"/>
          <p14:tracePt t="25582" x="2582863" y="3721100"/>
          <p14:tracePt t="25590" x="2560638" y="3732213"/>
          <p14:tracePt t="25598" x="2536825" y="3743325"/>
          <p14:tracePt t="25606" x="2525713" y="3743325"/>
          <p14:tracePt t="25613" x="2503488" y="3765550"/>
          <p14:tracePt t="25621" x="2492375" y="3765550"/>
          <p14:tracePt t="25629" x="2463800" y="3778250"/>
          <p14:tracePt t="25639" x="2439988" y="3778250"/>
          <p14:tracePt t="25645" x="2428875" y="3778250"/>
          <p14:tracePt t="25653" x="2417763" y="3789363"/>
          <p14:tracePt t="25661" x="2393950" y="3789363"/>
          <p14:tracePt t="25672" x="2382838" y="3800475"/>
          <p14:tracePt t="25677" x="2349500" y="3800475"/>
          <p14:tracePt t="25686" x="2325688" y="3811588"/>
          <p14:tracePt t="25693" x="2303463" y="3811588"/>
          <p14:tracePt t="25705" x="2263775" y="3811588"/>
          <p14:tracePt t="25710" x="2239963" y="3822700"/>
          <p14:tracePt t="25719" x="2217738" y="3822700"/>
          <p14:tracePt t="25726" x="2182813" y="3822700"/>
          <p14:tracePt t="25738" x="2160588" y="3822700"/>
          <p14:tracePt t="25743" x="2149475" y="3822700"/>
          <p14:tracePt t="25752" x="2125663" y="3822700"/>
          <p14:tracePt t="25759" x="2114550" y="3822700"/>
          <p14:tracePt t="25772" x="2097088" y="3822700"/>
          <p14:tracePt t="25780" x="2085975" y="3822700"/>
          <p14:tracePt t="25899" x="2085975" y="3835400"/>
          <p14:tracePt t="25906" x="2074863" y="3835400"/>
          <p14:tracePt t="25954" x="2074863" y="3846513"/>
          <p14:tracePt t="25993" x="2074863" y="3857625"/>
          <p14:tracePt t="26009" x="2063750" y="3857625"/>
          <p14:tracePt t="26026" x="2063750" y="3868738"/>
          <p14:tracePt t="26183" x="2063750" y="3886200"/>
          <p14:tracePt t="26192" x="2063750" y="3897313"/>
          <p14:tracePt t="26207" x="2063750" y="3908425"/>
          <p14:tracePt t="26216" x="2063750" y="3921125"/>
          <p14:tracePt t="26223" x="2063750" y="3932238"/>
          <p14:tracePt t="26247" x="2063750" y="3943350"/>
          <p14:tracePt t="26271" x="2063750" y="3954463"/>
          <p14:tracePt t="26335" x="2063750" y="3965575"/>
          <p14:tracePt t="26350" x="2063750" y="3978275"/>
          <p14:tracePt t="26358" x="2063750" y="3989388"/>
          <p14:tracePt t="26374" x="2063750" y="4000500"/>
          <p14:tracePt t="26381" x="2063750" y="4011613"/>
          <p14:tracePt t="26389" x="2063750" y="4022725"/>
          <p14:tracePt t="26397" x="2063750" y="4035425"/>
          <p14:tracePt t="26406" x="2063750" y="4046538"/>
          <p14:tracePt t="26421" x="2063750" y="4057650"/>
          <p14:tracePt t="26429" x="2063750" y="4075113"/>
          <p14:tracePt t="26438" x="2051050" y="4075113"/>
          <p14:tracePt t="26445" x="2051050" y="4086225"/>
          <p14:tracePt t="26453" x="2039938" y="4086225"/>
          <p14:tracePt t="26461" x="2039938" y="4097338"/>
          <p14:tracePt t="26472" x="2039938" y="4108450"/>
          <p14:tracePt t="26477" x="2028825" y="4121150"/>
          <p14:tracePt t="26493" x="2017713" y="4132263"/>
          <p14:tracePt t="26500" x="2006600" y="4132263"/>
          <p14:tracePt t="26508" x="1993900" y="4143375"/>
          <p14:tracePt t="26516" x="1982788" y="4143375"/>
          <p14:tracePt t="26524" x="1960563" y="4154488"/>
          <p14:tracePt t="26532" x="1949450" y="4165600"/>
          <p14:tracePt t="26540" x="1936750" y="4165600"/>
          <p14:tracePt t="26548" x="1908175" y="4178300"/>
          <p14:tracePt t="26556" x="1885950" y="4189413"/>
          <p14:tracePt t="26564" x="1863725" y="4200525"/>
          <p14:tracePt t="26572" x="1828800" y="4211638"/>
          <p14:tracePt t="26579" x="1806575" y="4222750"/>
          <p14:tracePt t="26588" x="1771650" y="4235450"/>
          <p14:tracePt t="26596" x="1731963" y="4235450"/>
          <p14:tracePt t="26607" x="1697038" y="4251325"/>
          <p14:tracePt t="26612" x="1651000" y="4264025"/>
          <p14:tracePt t="26627" x="1617663" y="4264025"/>
          <p14:tracePt t="26628" x="1593850" y="4264025"/>
          <p14:tracePt t="26639" x="1560513" y="4275138"/>
          <p14:tracePt t="26644" x="1520825" y="4275138"/>
          <p14:tracePt t="26652" x="1485900" y="4286250"/>
          <p14:tracePt t="26660" x="1450975" y="4286250"/>
          <p14:tracePt t="26667" x="1428750" y="4286250"/>
          <p14:tracePt t="26677" x="1417638" y="4297363"/>
          <p14:tracePt t="26683" x="1393825" y="4297363"/>
          <p14:tracePt t="26693" x="1382713" y="4297363"/>
          <p14:tracePt t="26698" x="1365250" y="4297363"/>
          <p14:tracePt t="26710" x="1354138" y="4297363"/>
          <p14:tracePt t="26714" x="1343025" y="4297363"/>
          <p14:tracePt t="26730" x="1331913" y="4297363"/>
          <p14:tracePt t="26754" x="1320800" y="4286250"/>
          <p14:tracePt t="26772" x="1320800" y="4275138"/>
          <p14:tracePt t="26786" x="1320800" y="4264025"/>
          <p14:tracePt t="26794" x="1320800" y="4251325"/>
          <p14:tracePt t="26817" x="1320800" y="4235450"/>
          <p14:tracePt t="26825" x="1320800" y="4222750"/>
          <p14:tracePt t="26841" x="1320800" y="4211638"/>
          <p14:tracePt t="26849" x="1320800" y="4200525"/>
          <p14:tracePt t="26857" x="1320800" y="4189413"/>
          <p14:tracePt t="26865" x="1320800" y="4178300"/>
          <p14:tracePt t="26874" x="1331913" y="4154488"/>
          <p14:tracePt t="26881" x="1331913" y="4143375"/>
          <p14:tracePt t="26894" x="1331913" y="4132263"/>
          <p14:tracePt t="26897" x="1331913" y="4121150"/>
          <p14:tracePt t="26910" x="1331913" y="4108450"/>
          <p14:tracePt t="26927" x="1331913" y="4097338"/>
          <p14:tracePt t="26929" x="1331913" y="4086225"/>
          <p14:tracePt t="26944" x="1331913" y="4057650"/>
          <p14:tracePt t="26945" x="1343025" y="4046538"/>
          <p14:tracePt t="26953" x="1343025" y="4035425"/>
          <p14:tracePt t="26960" x="1343025" y="4022725"/>
          <p14:tracePt t="26971" x="1354138" y="4000500"/>
          <p14:tracePt t="26978" x="1365250" y="3989388"/>
          <p14:tracePt t="26983" x="1382713" y="3965575"/>
          <p14:tracePt t="26994" x="1393825" y="3943350"/>
          <p14:tracePt t="26999" x="1417638" y="3921125"/>
          <p14:tracePt t="27010" x="1428750" y="3897313"/>
          <p14:tracePt t="27015" x="1450975" y="3868738"/>
          <p14:tracePt t="27027" x="1485900" y="3846513"/>
          <p14:tracePt t="27031" x="1508125" y="3811588"/>
          <p14:tracePt t="27044" x="1543050" y="3789363"/>
          <p14:tracePt t="27047" x="1582738" y="3754438"/>
          <p14:tracePt t="27061" x="1617663" y="3721100"/>
          <p14:tracePt t="27063" x="1663700" y="3668713"/>
          <p14:tracePt t="27077" x="1708150" y="3635375"/>
          <p14:tracePt t="27079" x="1749425" y="3600450"/>
          <p14:tracePt t="27094" x="1782763" y="3554413"/>
          <p14:tracePt t="27095" x="1828800" y="3514725"/>
          <p14:tracePt t="27105" x="1863725" y="3479800"/>
          <p14:tracePt t="27111" x="1897063" y="3446463"/>
          <p14:tracePt t="27119" x="1949450" y="3411538"/>
          <p14:tracePt t="27127" x="1993900" y="3389313"/>
          <p14:tracePt t="27137" x="2028825" y="3378200"/>
          <p14:tracePt t="27144" x="2074863" y="3378200"/>
          <p14:tracePt t="27161" x="2160588" y="3365500"/>
          <p14:tracePt t="27166" x="2206625" y="3365500"/>
          <p14:tracePt t="27177" x="2228850" y="3365500"/>
          <p14:tracePt t="27181" x="2263775" y="3365500"/>
          <p14:tracePt t="27194" x="2303463" y="3365500"/>
          <p14:tracePt t="27197" x="2336800" y="3365500"/>
          <p14:tracePt t="27210" x="2371725" y="3365500"/>
          <p14:tracePt t="27213" x="2428875" y="3365500"/>
          <p14:tracePt t="27227" x="2451100" y="3378200"/>
          <p14:tracePt t="27229" x="2492375" y="3378200"/>
          <p14:tracePt t="27244" x="2525713" y="3378200"/>
          <p14:tracePt t="27245" x="2560638" y="3400425"/>
          <p14:tracePt t="27261" x="2593975" y="3411538"/>
          <p14:tracePt t="27261" x="2628900" y="3435350"/>
          <p14:tracePt t="27269" x="2668588" y="3446463"/>
          <p14:tracePt t="27278" x="2692400" y="3479800"/>
          <p14:tracePt t="27288" x="2703513" y="3503613"/>
          <p14:tracePt t="27294" x="2736850" y="3532188"/>
          <p14:tracePt t="27300" x="2749550" y="3554413"/>
          <p14:tracePt t="27310" x="2760663" y="3578225"/>
          <p14:tracePt t="27316" x="2771775" y="3589338"/>
          <p14:tracePt t="27327" x="2782888" y="3611563"/>
          <p14:tracePt t="27332" x="2782888" y="3635375"/>
          <p14:tracePt t="27344" x="2782888" y="3657600"/>
          <p14:tracePt t="27348" x="2782888" y="3668713"/>
          <p14:tracePt t="27360" x="2782888" y="3692525"/>
          <p14:tracePt t="27364" x="2771775" y="3732213"/>
          <p14:tracePt t="27377" x="2760663" y="3754438"/>
          <p14:tracePt t="27380" x="2736850" y="3778250"/>
          <p14:tracePt t="27394" x="2714625" y="3789363"/>
          <p14:tracePt t="27397" x="2679700" y="3822700"/>
          <p14:tracePt t="27411" x="2640013" y="3846513"/>
          <p14:tracePt t="27412" x="2606675" y="3868738"/>
          <p14:tracePt t="27428" x="2571750" y="3886200"/>
          <p14:tracePt t="27428" x="2536825" y="3897313"/>
          <p14:tracePt t="27439" x="2492375" y="3897313"/>
          <p14:tracePt t="27444" x="2451100" y="3908425"/>
          <p14:tracePt t="27452" x="2406650" y="3921125"/>
          <p14:tracePt t="27461" x="2360613" y="3921125"/>
          <p14:tracePt t="27466" x="2303463" y="3932238"/>
          <p14:tracePt t="27479" x="2239963" y="3932238"/>
          <p14:tracePt t="27486" x="2182813" y="3932238"/>
          <p14:tracePt t="27494" x="2114550" y="3943350"/>
          <p14:tracePt t="27498" x="2051050" y="3943350"/>
          <p14:tracePt t="27511" x="1982788" y="3954463"/>
          <p14:tracePt t="27514" x="1925638" y="3978275"/>
          <p14:tracePt t="27527" x="1863725" y="4000500"/>
          <p14:tracePt t="27530" x="1817688" y="4022725"/>
          <p14:tracePt t="27544" x="1760538" y="4057650"/>
          <p14:tracePt t="27546" x="1708150" y="4086225"/>
          <p14:tracePt t="27561" x="1663700" y="4121150"/>
          <p14:tracePt t="27562" x="1617663" y="4143375"/>
          <p14:tracePt t="27578" x="1593850" y="4143375"/>
          <p14:tracePt t="27578" x="1560513" y="4165600"/>
          <p14:tracePt t="27586" x="1531938" y="4178300"/>
          <p14:tracePt t="27594" x="1497013" y="4178300"/>
          <p14:tracePt t="27605" x="1485900" y="4189413"/>
          <p14:tracePt t="27611" x="1474788" y="4189413"/>
          <p14:tracePt t="27617" x="1463675" y="4189413"/>
          <p14:tracePt t="27854" x="1439863" y="4189413"/>
          <p14:tracePt t="27863" x="1428750" y="4178300"/>
          <p14:tracePt t="27871" x="1406525" y="4165600"/>
          <p14:tracePt t="27878" x="1365250" y="4132263"/>
          <p14:tracePt t="27886" x="1343025" y="4108450"/>
          <p14:tracePt t="27895" x="1308100" y="4075113"/>
          <p14:tracePt t="27905" x="1296988" y="4046538"/>
          <p14:tracePt t="27911" x="1285875" y="4035425"/>
          <p14:tracePt t="27919" x="1274763" y="4000500"/>
          <p14:tracePt t="27926" x="1274763" y="3978275"/>
          <p14:tracePt t="27934" x="1263650" y="3954463"/>
          <p14:tracePt t="27944" x="1263650" y="3943350"/>
          <p14:tracePt t="27949" x="1263650" y="3932238"/>
          <p14:tracePt t="27961" x="1263650" y="3908425"/>
          <p14:tracePt t="27965" x="1263650" y="3897313"/>
          <p14:tracePt t="27979" x="1263650" y="3886200"/>
          <p14:tracePt t="27981" x="1263650" y="3868738"/>
          <p14:tracePt t="27997" x="1274763" y="3857625"/>
          <p14:tracePt t="28011" x="1274763" y="3846513"/>
          <p14:tracePt t="28028" x="1285875" y="3846513"/>
          <p14:tracePt t="28029" x="1285875" y="3835400"/>
          <p14:tracePt t="28044" x="1296988" y="3835400"/>
          <p14:tracePt t="28045" x="1308100" y="3835400"/>
          <p14:tracePt t="28053" x="1308100" y="3822700"/>
          <p14:tracePt t="28062" x="1320800" y="3822700"/>
          <p14:tracePt t="28070" x="1343025" y="3822700"/>
          <p14:tracePt t="28078" x="1354138" y="3811588"/>
          <p14:tracePt t="28092" x="1382713" y="3800475"/>
          <p14:tracePt t="28100" x="1393825" y="3800475"/>
          <p14:tracePt t="28108" x="1406525" y="3789363"/>
          <p14:tracePt t="28116" x="1428750" y="3778250"/>
          <p14:tracePt t="28124" x="1463675" y="3754438"/>
          <p14:tracePt t="28131" x="1474788" y="3754438"/>
          <p14:tracePt t="28139" x="1485900" y="3743325"/>
          <p14:tracePt t="28147" x="1531938" y="3732213"/>
          <p14:tracePt t="28155" x="1543050" y="3721100"/>
          <p14:tracePt t="28164" x="1582738" y="3708400"/>
          <p14:tracePt t="28172" x="1606550" y="3708400"/>
          <p14:tracePt t="28180" x="1639888" y="3708400"/>
          <p14:tracePt t="28187" x="1663700" y="3692525"/>
          <p14:tracePt t="28195" x="1685925" y="3679825"/>
          <p14:tracePt t="28203" x="1708150" y="3679825"/>
          <p14:tracePt t="28212" x="1749425" y="3679825"/>
          <p14:tracePt t="28228" x="1793875" y="3668713"/>
          <p14:tracePt t="28237" x="1828800" y="3657600"/>
          <p14:tracePt t="28245" x="1851025" y="3657600"/>
          <p14:tracePt t="28250" x="1874838" y="3657600"/>
          <p14:tracePt t="28261" x="1908175" y="3657600"/>
          <p14:tracePt t="28266" x="1949450" y="3657600"/>
          <p14:tracePt t="28278" x="1971675" y="3657600"/>
          <p14:tracePt t="28282" x="1993900" y="3657600"/>
          <p14:tracePt t="28295" x="2039938" y="3657600"/>
          <p14:tracePt t="28298" x="2063750" y="3668713"/>
          <p14:tracePt t="28311" x="2097088" y="3668713"/>
          <p14:tracePt t="28314" x="2125663" y="3679825"/>
          <p14:tracePt t="28328" x="2160588" y="3679825"/>
          <p14:tracePt t="28330" x="2171700" y="3679825"/>
          <p14:tracePt t="28345" x="2193925" y="3692525"/>
          <p14:tracePt t="28347" x="2217738" y="3692525"/>
          <p14:tracePt t="28361" x="2228850" y="3692525"/>
          <p14:tracePt t="28362" x="2251075" y="3692525"/>
          <p14:tracePt t="28370" x="2263775" y="3692525"/>
          <p14:tracePt t="28378" x="2274888" y="3692525"/>
          <p14:tracePt t="28393" x="2292350" y="3692525"/>
          <p14:tracePt t="28402" x="2292350" y="3708400"/>
          <p14:tracePt t="28409" x="2303463" y="3708400"/>
          <p14:tracePt t="28424" x="2314575" y="3708400"/>
          <p14:tracePt t="28432" x="2314575" y="3721100"/>
          <p14:tracePt t="28440" x="2325688" y="3721100"/>
          <p14:tracePt t="28448" x="2336800" y="3732213"/>
          <p14:tracePt t="28456" x="2349500" y="3743325"/>
          <p14:tracePt t="28472" x="2360613" y="3754438"/>
          <p14:tracePt t="28481" x="2371725" y="3765550"/>
          <p14:tracePt t="28488" x="2382838" y="3778250"/>
          <p14:tracePt t="28496" x="2393950" y="3789363"/>
          <p14:tracePt t="28504" x="2406650" y="3800475"/>
          <p14:tracePt t="28512" x="2417763" y="3811588"/>
          <p14:tracePt t="28520" x="2417763" y="3822700"/>
          <p14:tracePt t="28528" x="2428875" y="3835400"/>
          <p14:tracePt t="28537" x="2451100" y="3857625"/>
          <p14:tracePt t="28543" x="2463800" y="3868738"/>
          <p14:tracePt t="28553" x="2479675" y="3897313"/>
          <p14:tracePt t="28559" x="2479675" y="3908425"/>
          <p14:tracePt t="28567" x="2492375" y="3932238"/>
          <p14:tracePt t="28575" x="2503488" y="3943350"/>
          <p14:tracePt t="28583" x="2514600" y="3965575"/>
          <p14:tracePt t="28591" x="2514600" y="3989388"/>
          <p14:tracePt t="28599" x="2525713" y="4000500"/>
          <p14:tracePt t="28607" x="2525713" y="4011613"/>
          <p14:tracePt t="28615" x="2525713" y="4035425"/>
          <p14:tracePt t="28623" x="2525713" y="4046538"/>
          <p14:tracePt t="28630" x="2525713" y="4057650"/>
          <p14:tracePt t="28639" x="2525713" y="4075113"/>
          <p14:tracePt t="28646" x="2525713" y="4086225"/>
          <p14:tracePt t="28654" x="2525713" y="4097338"/>
          <p14:tracePt t="28662" x="2503488" y="4121150"/>
          <p14:tracePt t="28670" x="2492375" y="4132263"/>
          <p14:tracePt t="28679" x="2463800" y="4143375"/>
          <p14:tracePt t="28687" x="2428875" y="4165600"/>
          <p14:tracePt t="28695" x="2393950" y="4178300"/>
          <p14:tracePt t="28703" x="2336800" y="4189413"/>
          <p14:tracePt t="28712" x="2303463" y="4189413"/>
          <p14:tracePt t="28720" x="2239963" y="4200525"/>
          <p14:tracePt t="28728" x="2182813" y="4200525"/>
          <p14:tracePt t="28736" x="2114550" y="4200525"/>
          <p14:tracePt t="28747" x="2051050" y="4200525"/>
          <p14:tracePt t="28762" x="1908175" y="4200525"/>
          <p14:tracePt t="28765" x="1839913" y="4200525"/>
          <p14:tracePt t="28779" x="1771650" y="4200525"/>
          <p14:tracePt t="28781" x="1685925" y="4200525"/>
          <p14:tracePt t="28795" x="1606550" y="4200525"/>
          <p14:tracePt t="28798" x="1543050" y="4200525"/>
          <p14:tracePt t="28812" x="1474788" y="4200525"/>
          <p14:tracePt t="28814" x="1393825" y="4200525"/>
          <p14:tracePt t="28829" x="1274763" y="4189413"/>
          <p14:tracePt t="28837" x="1217613" y="4178300"/>
          <p14:tracePt t="28845" x="1193800" y="4178300"/>
          <p14:tracePt t="28854" x="1143000" y="4165600"/>
          <p14:tracePt t="28862" x="1108075" y="4154488"/>
          <p14:tracePt t="28870" x="1074738" y="4143375"/>
          <p14:tracePt t="28879" x="1050925" y="4143375"/>
          <p14:tracePt t="28884" x="1028700" y="4132263"/>
          <p14:tracePt t="28895" x="1017588" y="4132263"/>
          <p14:tracePt t="28900" x="989013" y="4121150"/>
          <p14:tracePt t="28912" x="977900" y="4108450"/>
          <p14:tracePt t="28916" x="977900" y="4097338"/>
          <p14:tracePt t="28929" x="965200" y="4086225"/>
          <p14:tracePt t="28931" x="954088" y="4086225"/>
          <p14:tracePt t="28945" x="954088" y="4075113"/>
          <p14:tracePt t="28947" x="942975" y="4057650"/>
          <p14:tracePt t="28963" x="942975" y="4046538"/>
          <p14:tracePt t="28987" x="942975" y="4035425"/>
          <p14:tracePt t="28996" x="942975" y="4022725"/>
          <p14:tracePt t="29003" x="942975" y="4011613"/>
          <p14:tracePt t="29022" x="942975" y="4000500"/>
          <p14:tracePt t="29027" x="954088" y="3978275"/>
          <p14:tracePt t="29037" x="977900" y="3954463"/>
          <p14:tracePt t="29042" x="989013" y="3932238"/>
          <p14:tracePt t="29050" x="1000125" y="3921125"/>
          <p14:tracePt t="29058" x="1039813" y="3886200"/>
          <p14:tracePt t="29066" x="1050925" y="3868738"/>
          <p14:tracePt t="29074" x="1074738" y="3846513"/>
          <p14:tracePt t="29082" x="1108075" y="3811588"/>
          <p14:tracePt t="29090" x="1131888" y="3800475"/>
          <p14:tracePt t="29097" x="1154113" y="3789363"/>
          <p14:tracePt t="29106" x="1177925" y="3778250"/>
          <p14:tracePt t="29113" x="1217613" y="3765550"/>
          <p14:tracePt t="29122" x="1239838" y="3754438"/>
          <p14:tracePt t="29129" x="1274763" y="3743325"/>
          <p14:tracePt t="29137" x="1308100" y="3732213"/>
          <p14:tracePt t="29146" x="1331913" y="3732213"/>
          <p14:tracePt t="29153" x="1354138" y="3721100"/>
          <p14:tracePt t="29162" x="1382713" y="3708400"/>
          <p14:tracePt t="29170" x="1417638" y="3692525"/>
          <p14:tracePt t="29179" x="1450975" y="3679825"/>
          <p14:tracePt t="29187" x="1485900" y="3679825"/>
          <p14:tracePt t="29196" x="1520825" y="3679825"/>
          <p14:tracePt t="29203" x="1560513" y="3679825"/>
          <p14:tracePt t="29212" x="1593850" y="3679825"/>
          <p14:tracePt t="29219" x="1651000" y="3679825"/>
          <p14:tracePt t="29229" x="1685925" y="3679825"/>
          <p14:tracePt t="29236" x="1731963" y="3679825"/>
          <p14:tracePt t="29245" x="1771650" y="3679825"/>
          <p14:tracePt t="29253" x="1806575" y="3679825"/>
          <p14:tracePt t="29263" x="1839913" y="3679825"/>
          <p14:tracePt t="29269" x="1874838" y="3692525"/>
          <p14:tracePt t="29282" x="1908175" y="3692525"/>
          <p14:tracePt t="29283" x="1936750" y="3708400"/>
          <p14:tracePt t="29289" x="1960563" y="3708400"/>
          <p14:tracePt t="29296" x="1982788" y="3708400"/>
          <p14:tracePt t="29304" x="2006600" y="3721100"/>
          <p14:tracePt t="29313" x="2017713" y="3721100"/>
          <p14:tracePt t="29320" x="2051050" y="3732213"/>
          <p14:tracePt t="29329" x="2074863" y="3743325"/>
          <p14:tracePt t="29337" x="2097088" y="3754438"/>
          <p14:tracePt t="29346" x="2136775" y="3765550"/>
          <p14:tracePt t="29353" x="2171700" y="3789363"/>
          <p14:tracePt t="29363" x="2193925" y="3811588"/>
          <p14:tracePt t="29370" x="2239963" y="3835400"/>
          <p14:tracePt t="29379" x="2263775" y="3857625"/>
          <p14:tracePt t="29386" x="2303463" y="3897313"/>
          <p14:tracePt t="29396" x="2325688" y="3908425"/>
          <p14:tracePt t="29404" x="2349500" y="3943350"/>
          <p14:tracePt t="29413" x="2382838" y="3965575"/>
          <p14:tracePt t="29420" x="2406650" y="3989388"/>
          <p14:tracePt t="29429" x="2428875" y="4011613"/>
          <p14:tracePt t="29437" x="2439988" y="4035425"/>
          <p14:tracePt t="29446" x="2463800" y="4046538"/>
          <p14:tracePt t="29453" x="2479675" y="4075113"/>
          <p14:tracePt t="29462" x="2492375" y="4086225"/>
          <p14:tracePt t="29463" x="2503488" y="4097338"/>
          <p14:tracePt t="29470" x="2503488" y="4121150"/>
          <p14:tracePt t="29479" x="2514600" y="4132263"/>
          <p14:tracePt t="29487" x="2514600" y="4143375"/>
          <p14:tracePt t="29496" x="2525713" y="4154488"/>
          <p14:tracePt t="29504" x="2525713" y="4165600"/>
          <p14:tracePt t="29512" x="2525713" y="4178300"/>
          <p14:tracePt t="29520" x="2525713" y="4189413"/>
          <p14:tracePt t="29529" x="2525713" y="4200525"/>
          <p14:tracePt t="29537" x="2525713" y="4211638"/>
          <p14:tracePt t="29556" x="2514600" y="4222750"/>
          <p14:tracePt t="29562" x="2492375" y="4222750"/>
          <p14:tracePt t="29570" x="2451100" y="4235450"/>
          <p14:tracePt t="29580" x="2417763" y="4235450"/>
          <p14:tracePt t="29586" x="2382838" y="4251325"/>
          <p14:tracePt t="29596" x="2349500" y="4251325"/>
          <p14:tracePt t="29597" x="2303463" y="4264025"/>
          <p14:tracePt t="29605" x="2251075" y="4264025"/>
          <p14:tracePt t="29613" x="2193925" y="4264025"/>
          <p14:tracePt t="29621" x="2136775" y="4264025"/>
          <p14:tracePt t="29630" x="2074863" y="4264025"/>
          <p14:tracePt t="29637" x="2017713" y="4264025"/>
          <p14:tracePt t="29646" x="1960563" y="4264025"/>
          <p14:tracePt t="29654" x="1897063" y="4264025"/>
          <p14:tracePt t="29663" x="1851025" y="4264025"/>
          <p14:tracePt t="29670" x="1793875" y="4251325"/>
          <p14:tracePt t="29680" x="1760538" y="4222750"/>
          <p14:tracePt t="29686" x="1731963" y="4222750"/>
          <p14:tracePt t="29696" x="1697038" y="4200525"/>
          <p14:tracePt t="29703" x="1663700" y="4189413"/>
          <p14:tracePt t="29713" x="1639888" y="4154488"/>
          <p14:tracePt t="29720" x="1606550" y="4143375"/>
          <p14:tracePt t="29729" x="1582738" y="4121150"/>
          <p14:tracePt t="29737" x="1571625" y="4097338"/>
          <p14:tracePt t="29746" x="1543050" y="4086225"/>
          <p14:tracePt t="29753" x="1531938" y="4057650"/>
          <p14:tracePt t="29763" x="1520825" y="4046538"/>
          <p14:tracePt t="29763" x="1508125" y="4035425"/>
          <p14:tracePt t="29771" x="1508125" y="4011613"/>
          <p14:tracePt t="29780" x="1497013" y="4000500"/>
          <p14:tracePt t="29787" x="1485900" y="3989388"/>
          <p14:tracePt t="29796" x="1485900" y="3965575"/>
          <p14:tracePt t="29804" x="1474788" y="3954463"/>
          <p14:tracePt t="29813" x="1463675" y="3932238"/>
          <p14:tracePt t="29823" x="1463675" y="3921125"/>
          <p14:tracePt t="29830" x="1463675" y="3908425"/>
          <p14:tracePt t="29837" x="1463675" y="3886200"/>
          <p14:tracePt t="29846" x="1463675" y="3868738"/>
          <p14:tracePt t="29855" x="1463675" y="3857625"/>
          <p14:tracePt t="29863" x="1463675" y="3846513"/>
          <p14:tracePt t="29870" x="1463675" y="3822700"/>
          <p14:tracePt t="29880" x="1463675" y="3811588"/>
          <p14:tracePt t="29887" x="1474788" y="3789363"/>
          <p14:tracePt t="29896" x="1485900" y="3754438"/>
          <p14:tracePt t="29903" x="1497013" y="3732213"/>
          <p14:tracePt t="29913" x="1520825" y="3692525"/>
          <p14:tracePt t="29913" x="1543050" y="3657600"/>
          <p14:tracePt t="29921" x="1560513" y="3646488"/>
          <p14:tracePt t="29930" x="1571625" y="3611563"/>
          <p14:tracePt t="29937" x="1606550" y="3589338"/>
          <p14:tracePt t="29947" x="1628775" y="3565525"/>
          <p14:tracePt t="29954" x="1639888" y="3554413"/>
          <p14:tracePt t="29963" x="1663700" y="3532188"/>
          <p14:tracePt t="29970" x="1685925" y="3514725"/>
          <p14:tracePt t="29980" x="1708150" y="3514725"/>
          <p14:tracePt t="29987" x="1731963" y="3503613"/>
          <p14:tracePt t="29996" x="1749425" y="3503613"/>
          <p14:tracePt t="30003" x="1771650" y="3503613"/>
          <p14:tracePt t="30013" x="1782763" y="3503613"/>
          <p14:tracePt t="30021" x="1793875" y="3503613"/>
          <p14:tracePt t="30030" x="1806575" y="3503613"/>
          <p14:tracePt t="30037" x="1817688" y="3503613"/>
          <p14:tracePt t="30047" x="1828800" y="3503613"/>
          <p14:tracePt t="30056" x="1839913" y="3503613"/>
          <p14:tracePt t="30064" x="1851025" y="3503613"/>
          <p14:tracePt t="30089" x="1863725" y="3503613"/>
          <p14:tracePt t="30119" x="1874838" y="3503613"/>
          <p14:tracePt t="30357" x="1874838" y="3514725"/>
          <p14:tracePt t="30365" x="1874838" y="3543300"/>
          <p14:tracePt t="30373" x="1897063" y="3554413"/>
          <p14:tracePt t="30380" x="1897063" y="3565525"/>
          <p14:tracePt t="30388" x="1908175" y="3589338"/>
          <p14:tracePt t="30397" x="1925638" y="3600450"/>
          <p14:tracePt t="30404" x="1936750" y="3611563"/>
          <p14:tracePt t="30413" x="1960563" y="3646488"/>
          <p14:tracePt t="30422" x="1971675" y="3668713"/>
          <p14:tracePt t="30428" x="1993900" y="3692525"/>
          <p14:tracePt t="30436" x="2017713" y="3721100"/>
          <p14:tracePt t="30444" x="2028825" y="3743325"/>
          <p14:tracePt t="30455" x="2051050" y="3765550"/>
          <p14:tracePt t="30460" x="2063750" y="3778250"/>
          <p14:tracePt t="30469" x="2074863" y="3789363"/>
          <p14:tracePt t="30475" x="2085975" y="3800475"/>
          <p14:tracePt t="30483" x="2097088" y="3800475"/>
          <p14:tracePt t="30491" x="2114550" y="3811588"/>
          <p14:tracePt t="30507" x="2125663" y="3811588"/>
          <p14:tracePt t="30546" x="2136775" y="3811588"/>
          <p14:tracePt t="30578" x="2149475" y="3811588"/>
          <p14:tracePt t="30626" x="2149475" y="3800475"/>
          <p14:tracePt t="30634" x="2160588" y="3800475"/>
          <p14:tracePt t="30713" x="2160588" y="3789363"/>
          <p14:tracePt t="30816" x="2149475" y="3789363"/>
          <p14:tracePt t="30824" x="2136775" y="3778250"/>
          <p14:tracePt t="30832" x="2136775" y="3765550"/>
          <p14:tracePt t="30840" x="2125663" y="3765550"/>
          <p14:tracePt t="30847" x="2114550" y="3754438"/>
          <p14:tracePt t="30856" x="2097088" y="3743325"/>
          <p14:tracePt t="30864" x="2085975" y="3732213"/>
          <p14:tracePt t="30880" x="2074863" y="3721100"/>
          <p14:tracePt t="30890" x="2074863" y="3708400"/>
          <p14:tracePt t="30911" x="2074863" y="3692525"/>
          <p14:tracePt t="30952" x="2074863" y="3679825"/>
          <p14:tracePt t="31045" x="2063750" y="3679825"/>
          <p14:tracePt t="31061" x="2063750" y="3692525"/>
          <p14:tracePt t="31072" x="2063750" y="3708400"/>
          <p14:tracePt t="31077" x="2063750" y="3721100"/>
          <p14:tracePt t="31086" x="2063750" y="3732213"/>
          <p14:tracePt t="31093" x="2063750" y="3743325"/>
          <p14:tracePt t="31104" x="2051050" y="3765550"/>
          <p14:tracePt t="31109" x="2051050" y="3778250"/>
          <p14:tracePt t="31117" x="2051050" y="3789363"/>
          <p14:tracePt t="31125" x="2051050" y="3811588"/>
          <p14:tracePt t="31133" x="2051050" y="3822700"/>
          <p14:tracePt t="31141" x="2051050" y="3835400"/>
          <p14:tracePt t="31148" x="2063750" y="3846513"/>
          <p14:tracePt t="31157" x="2074863" y="3868738"/>
          <p14:tracePt t="31165" x="2074863" y="3886200"/>
          <p14:tracePt t="31172" x="2085975" y="3897313"/>
          <p14:tracePt t="31181" x="2085975" y="3908425"/>
          <p14:tracePt t="31189" x="2097088" y="3921125"/>
          <p14:tracePt t="31204" x="2114550" y="3932238"/>
          <p14:tracePt t="31227" x="2114550" y="3943350"/>
          <p14:tracePt t="31370" x="2114550" y="3932238"/>
          <p14:tracePt t="31378" x="2114550" y="3921125"/>
          <p14:tracePt t="31386" x="2114550" y="3908425"/>
          <p14:tracePt t="31394" x="2114550" y="3897313"/>
          <p14:tracePt t="31405" x="2114550" y="3886200"/>
          <p14:tracePt t="31410" x="2114550" y="3868738"/>
          <p14:tracePt t="31422" x="2114550" y="3857625"/>
          <p14:tracePt t="31426" x="2114550" y="3846513"/>
          <p14:tracePt t="31434" x="2114550" y="3835400"/>
          <p14:tracePt t="31465" x="2114550" y="3822700"/>
          <p14:tracePt t="31489" x="2114550" y="3811588"/>
          <p14:tracePt t="31498" x="2114550" y="3800475"/>
          <p14:tracePt t="31521" x="2114550" y="3789363"/>
          <p14:tracePt t="31529" x="2114550" y="3778250"/>
          <p14:tracePt t="31554" x="2114550" y="3765550"/>
          <p14:tracePt t="31560" x="2125663" y="3754438"/>
          <p14:tracePt t="31576" x="2136775" y="3743325"/>
          <p14:tracePt t="31587" x="2149475" y="3732213"/>
          <p14:tracePt t="31592" x="2160588" y="3721100"/>
          <p14:tracePt t="31600" x="2171700" y="3708400"/>
          <p14:tracePt t="31608" x="2182813" y="3708400"/>
          <p14:tracePt t="31615" x="2193925" y="3692525"/>
          <p14:tracePt t="31624" x="2206625" y="3679825"/>
          <p14:tracePt t="31632" x="2206625" y="3668713"/>
          <p14:tracePt t="31639" x="2217738" y="3668713"/>
          <p14:tracePt t="31648" x="2228850" y="3657600"/>
          <p14:tracePt t="31655" x="2239963" y="3657600"/>
          <p14:tracePt t="31664" x="2239963" y="3646488"/>
          <p14:tracePt t="31671" x="2251075" y="3646488"/>
          <p14:tracePt t="31679" x="2263775" y="3646488"/>
          <p14:tracePt t="31695" x="2274888" y="3646488"/>
          <p14:tracePt t="31705" x="2292350" y="3646488"/>
          <p14:tracePt t="31719" x="2303463" y="3646488"/>
          <p14:tracePt t="31738" x="2314575" y="3646488"/>
          <p14:tracePt t="31758" x="2325688" y="3646488"/>
          <p14:tracePt t="31766" x="2336800" y="3646488"/>
          <p14:tracePt t="31774" x="2336800" y="3657600"/>
          <p14:tracePt t="31790" x="2349500" y="3668713"/>
          <p14:tracePt t="31814" x="2349500" y="3679825"/>
          <p14:tracePt t="31822" x="2360613" y="3679825"/>
          <p14:tracePt t="31829" x="2360613" y="3692525"/>
          <p14:tracePt t="31845" x="2360613" y="3708400"/>
          <p14:tracePt t="31853" x="2360613" y="3721100"/>
          <p14:tracePt t="31861" x="2360613" y="3732213"/>
          <p14:tracePt t="31872" x="2360613" y="3743325"/>
          <p14:tracePt t="31877" x="2360613" y="3754438"/>
          <p14:tracePt t="31886" x="2360613" y="3765550"/>
          <p14:tracePt t="31893" x="2360613" y="3778250"/>
          <p14:tracePt t="31909" x="2360613" y="3789363"/>
          <p14:tracePt t="31925" x="2360613" y="3800475"/>
          <p14:tracePt t="31988" x="2360613" y="3811588"/>
          <p14:tracePt t="32439" x="2349500" y="3800475"/>
          <p14:tracePt t="32448" x="2336800" y="3789363"/>
          <p14:tracePt t="32455" x="2325688" y="3778250"/>
          <p14:tracePt t="32463" x="2314575" y="3765550"/>
          <p14:tracePt t="32471" x="2303463" y="3743325"/>
          <p14:tracePt t="32479" x="2292350" y="3732213"/>
          <p14:tracePt t="32490" x="2274888" y="3721100"/>
          <p14:tracePt t="32495" x="2251075" y="3708400"/>
          <p14:tracePt t="32503" x="2239963" y="3692525"/>
          <p14:tracePt t="32510" x="2228850" y="3692525"/>
          <p14:tracePt t="32522" x="2228850" y="3679825"/>
          <p14:tracePt t="32526" x="2217738" y="3679825"/>
          <p14:tracePt t="32535" x="2206625" y="3668713"/>
          <p14:tracePt t="32550" x="2193925" y="3668713"/>
          <p14:tracePt t="32566" x="2182813" y="3668713"/>
          <p14:tracePt t="32582" x="2171700" y="3668713"/>
          <p14:tracePt t="32598" x="2160588" y="3668713"/>
          <p14:tracePt t="32605" x="2149475" y="3668713"/>
          <p14:tracePt t="32622" x="2136775" y="3668713"/>
          <p14:tracePt t="32629" x="2125663" y="3668713"/>
          <p14:tracePt t="32637" x="2114550" y="3668713"/>
          <p14:tracePt t="32645" x="2097088" y="3668713"/>
          <p14:tracePt t="32655" x="2085975" y="3679825"/>
          <p14:tracePt t="32661" x="2074863" y="3692525"/>
          <p14:tracePt t="32669" x="2063750" y="3692525"/>
          <p14:tracePt t="32677" x="2063750" y="3708400"/>
          <p14:tracePt t="32688" x="2051050" y="3708400"/>
          <p14:tracePt t="32693" x="2039938" y="3721100"/>
          <p14:tracePt t="32702" x="2028825" y="3721100"/>
          <p14:tracePt t="32716" x="2028825" y="3732213"/>
          <p14:tracePt t="32724" x="2017713" y="3732213"/>
          <p14:tracePt t="32780" x="2017713" y="3743325"/>
          <p14:tracePt t="32804" x="2017713" y="3754438"/>
          <p14:tracePt t="32812" x="2017713" y="3765550"/>
          <p14:tracePt t="32820" x="2028825" y="3778250"/>
          <p14:tracePt t="32827" x="2028825" y="3789363"/>
          <p14:tracePt t="32838" x="2039938" y="3789363"/>
          <p14:tracePt t="32843" x="2039938" y="3800475"/>
          <p14:tracePt t="32852" x="2039938" y="3811588"/>
          <p14:tracePt t="32859" x="2051050" y="3822700"/>
          <p14:tracePt t="32882" x="2051050" y="3835400"/>
          <p14:tracePt t="32946" x="2051050" y="3846513"/>
          <p14:tracePt t="32954" x="2063750" y="3846513"/>
          <p14:tracePt t="32993" x="2063750" y="3835400"/>
          <p14:tracePt t="33005" x="2063750" y="3822700"/>
          <p14:tracePt t="33010" x="2074863" y="3811588"/>
          <p14:tracePt t="33017" x="2074863" y="3789363"/>
          <p14:tracePt t="33027" x="2085975" y="3778250"/>
          <p14:tracePt t="33034" x="2085975" y="3765550"/>
          <p14:tracePt t="33041" x="2114550" y="3754438"/>
          <p14:tracePt t="33049" x="2125663" y="3732213"/>
          <p14:tracePt t="33057" x="2136775" y="3708400"/>
          <p14:tracePt t="33066" x="2149475" y="3692525"/>
          <p14:tracePt t="33073" x="2160588" y="3668713"/>
          <p14:tracePt t="33082" x="2171700" y="3657600"/>
          <p14:tracePt t="33089" x="2182813" y="3646488"/>
          <p14:tracePt t="33100" x="2193925" y="3635375"/>
          <p14:tracePt t="33104" x="2193925" y="3622675"/>
          <p14:tracePt t="33116" x="2206625" y="3611563"/>
          <p14:tracePt t="33123" x="2217738" y="3611563"/>
          <p14:tracePt t="33132" x="2217738" y="3600450"/>
          <p14:tracePt t="33136" x="2228850" y="3600450"/>
          <p14:tracePt t="33149" x="2239963" y="3600450"/>
          <p14:tracePt t="33160" x="2251075" y="3600450"/>
          <p14:tracePt t="33169" x="2274888" y="3600450"/>
          <p14:tracePt t="33176" x="2292350" y="3600450"/>
          <p14:tracePt t="33183" x="2303463" y="3600450"/>
          <p14:tracePt t="33192" x="2314575" y="3600450"/>
          <p14:tracePt t="33199" x="2325688" y="3611563"/>
          <p14:tracePt t="33207" x="2349500" y="3611563"/>
          <p14:tracePt t="33216" x="2360613" y="3622675"/>
          <p14:tracePt t="33223" x="2371725" y="3622675"/>
          <p14:tracePt t="33232" x="2371725" y="3635375"/>
          <p14:tracePt t="33239" x="2382838" y="3635375"/>
          <p14:tracePt t="33249" x="2382838" y="3646488"/>
          <p14:tracePt t="33255" x="2393950" y="3646488"/>
          <p14:tracePt t="33265" x="2393950" y="3657600"/>
          <p14:tracePt t="33271" x="2393950" y="3668713"/>
          <p14:tracePt t="33282" x="2406650" y="3679825"/>
          <p14:tracePt t="33295" x="2406650" y="3692525"/>
          <p14:tracePt t="33305" x="2406650" y="3708400"/>
          <p14:tracePt t="33311" x="2406650" y="3721100"/>
          <p14:tracePt t="33326" x="2417763" y="3732213"/>
          <p14:tracePt t="33337" x="2417763" y="3743325"/>
          <p14:tracePt t="33374" x="2417763" y="3754438"/>
          <p14:tracePt t="33952" x="2417763" y="3800475"/>
          <p14:tracePt t="33959" x="2406650" y="3835400"/>
          <p14:tracePt t="33971" x="2406650" y="3886200"/>
          <p14:tracePt t="33976" x="2393950" y="3932238"/>
          <p14:tracePt t="33983" x="2382838" y="3978275"/>
          <p14:tracePt t="33991" x="2382838" y="4035425"/>
          <p14:tracePt t="34000" x="2371725" y="4132263"/>
          <p14:tracePt t="34007" x="2360613" y="4222750"/>
          <p14:tracePt t="34016" x="2349500" y="4321175"/>
          <p14:tracePt t="34023" x="2336800" y="4400550"/>
          <p14:tracePt t="34031" x="2336800" y="4440238"/>
          <p14:tracePt t="34039" x="2336800" y="4508500"/>
          <p14:tracePt t="34046" x="2325688" y="4554538"/>
          <p14:tracePt t="34054" x="2325688" y="4589463"/>
          <p14:tracePt t="34062" x="2314575" y="4629150"/>
          <p14:tracePt t="34072" x="2314575" y="4664075"/>
          <p14:tracePt t="34078" x="2314575" y="4686300"/>
          <p14:tracePt t="34086" x="2314575" y="4697413"/>
          <p14:tracePt t="34097" x="2303463" y="4697413"/>
          <p14:tracePt t="34110" x="2303463" y="4708525"/>
          <p14:tracePt t="34300" x="2303463" y="4721225"/>
          <p14:tracePt t="34308" x="2303463" y="4732338"/>
          <p14:tracePt t="34316" x="2303463" y="4765675"/>
          <p14:tracePt t="34324" x="2303463" y="4806950"/>
          <p14:tracePt t="34332" x="2314575" y="4829175"/>
          <p14:tracePt t="34340" x="2314575" y="4864100"/>
          <p14:tracePt t="34348" x="2325688" y="4897438"/>
          <p14:tracePt t="34355" x="2325688" y="4921250"/>
          <p14:tracePt t="34365" x="2325688" y="4932363"/>
          <p14:tracePt t="34376" x="2336800" y="4943475"/>
          <p14:tracePt t="34384" x="2336800" y="4954588"/>
          <p14:tracePt t="34389" x="2336800" y="4972050"/>
          <p14:tracePt t="34442" x="2336800" y="4954588"/>
          <p14:tracePt t="34451" x="2325688" y="4954588"/>
          <p14:tracePt t="34474" x="2325688" y="4943475"/>
          <p14:tracePt t="34483" x="2314575" y="4943475"/>
          <p14:tracePt t="34522" x="2314575" y="4932363"/>
          <p14:tracePt t="34530" x="2336800" y="4932363"/>
          <p14:tracePt t="34538" x="2360613" y="4932363"/>
          <p14:tracePt t="34546" x="2393950" y="4932363"/>
          <p14:tracePt t="34553" x="2428875" y="4932363"/>
          <p14:tracePt t="34561" x="2479675" y="4932363"/>
          <p14:tracePt t="34572" x="2525713" y="4932363"/>
          <p14:tracePt t="34577" x="2571750" y="4932363"/>
          <p14:tracePt t="34586" x="2593975" y="4932363"/>
          <p14:tracePt t="34593" x="2640013" y="4932363"/>
          <p14:tracePt t="34604" x="2679700" y="4932363"/>
          <p14:tracePt t="34609" x="2714625" y="4932363"/>
          <p14:tracePt t="34617" x="2736850" y="4943475"/>
          <p14:tracePt t="34625" x="2749550" y="4943475"/>
          <p14:tracePt t="34634" x="2771775" y="4943475"/>
          <p14:tracePt t="34641" x="2782888" y="4943475"/>
          <p14:tracePt t="34651" x="2794000" y="4943475"/>
          <p14:tracePt t="34657" x="2806700" y="4943475"/>
          <p14:tracePt t="34667" x="2817813" y="4943475"/>
          <p14:tracePt t="34672" x="2817813" y="4954588"/>
          <p14:tracePt t="34688" x="2828925" y="4954588"/>
          <p14:tracePt t="34720" x="2828925" y="4972050"/>
          <p14:tracePt t="34736" x="2828925" y="4983163"/>
          <p14:tracePt t="34755" x="2828925" y="4994275"/>
          <p14:tracePt t="34759" x="2817813" y="4994275"/>
          <p14:tracePt t="34775" x="2806700" y="5006975"/>
          <p14:tracePt t="34791" x="2794000" y="5006975"/>
          <p14:tracePt t="34800" x="2782888" y="5006975"/>
          <p14:tracePt t="34807" x="2771775" y="5006975"/>
          <p14:tracePt t="34815" x="2760663" y="5006975"/>
          <p14:tracePt t="34823" x="2736850" y="4983163"/>
          <p14:tracePt t="34830" x="2725738" y="4972050"/>
          <p14:tracePt t="34997" x="2703513" y="4972050"/>
          <p14:tracePt t="35005" x="2679700" y="4972050"/>
          <p14:tracePt t="35012" x="2657475" y="4983163"/>
          <p14:tracePt t="35021" x="2628900" y="4994275"/>
          <p14:tracePt t="35028" x="2617788" y="4994275"/>
          <p14:tracePt t="35038" x="2593975" y="5006975"/>
          <p14:tracePt t="35044" x="2582863" y="5006975"/>
          <p14:tracePt t="35052" x="2571750" y="5018088"/>
          <p14:tracePt t="35060" x="2549525" y="5018088"/>
          <p14:tracePt t="35076" x="2536825" y="5018088"/>
          <p14:tracePt t="35085" x="2514600" y="5018088"/>
          <p14:tracePt t="35092" x="2503488" y="5018088"/>
          <p14:tracePt t="35104" x="2492375" y="5006975"/>
          <p14:tracePt t="35108" x="2492375" y="4983163"/>
          <p14:tracePt t="35116" x="2479675" y="4972050"/>
          <p14:tracePt t="35124" x="2479675" y="4954588"/>
          <p14:tracePt t="35132" x="2479675" y="4943475"/>
          <p14:tracePt t="35140" x="2479675" y="4921250"/>
          <p14:tracePt t="35147" x="2479675" y="4908550"/>
          <p14:tracePt t="35155" x="2479675" y="4897438"/>
          <p14:tracePt t="35168" x="2479675" y="4875213"/>
          <p14:tracePt t="35171" x="2479675" y="4851400"/>
          <p14:tracePt t="35188" x="2492375" y="4840288"/>
          <p14:tracePt t="35190" x="2492375" y="4829175"/>
          <p14:tracePt t="35202" x="2503488" y="4806950"/>
          <p14:tracePt t="35203" x="2514600" y="4794250"/>
          <p14:tracePt t="35211" x="2525713" y="4778375"/>
          <p14:tracePt t="35222" x="2536825" y="4778375"/>
          <p14:tracePt t="35226" x="2549525" y="4765675"/>
          <p14:tracePt t="35242" x="2560638" y="4765675"/>
          <p14:tracePt t="35254" x="2571750" y="4765675"/>
          <p14:tracePt t="35259" x="2582863" y="4765675"/>
          <p14:tracePt t="35274" x="2593975" y="4765675"/>
          <p14:tracePt t="35282" x="2593975" y="4778375"/>
          <p14:tracePt t="35290" x="2606675" y="4778375"/>
          <p14:tracePt t="35298" x="2606675" y="4794250"/>
          <p14:tracePt t="35306" x="2617788" y="4794250"/>
          <p14:tracePt t="35321" x="2617788" y="4806950"/>
          <p14:tracePt t="35323" x="2628900" y="4806950"/>
          <p14:tracePt t="35331" x="2640013" y="4829175"/>
          <p14:tracePt t="35338" x="2640013" y="4840288"/>
          <p14:tracePt t="35345" x="2657475" y="4851400"/>
          <p14:tracePt t="35355" x="2679700" y="4886325"/>
          <p14:tracePt t="35361" x="2692400" y="4908550"/>
          <p14:tracePt t="35369" x="2703513" y="4932363"/>
          <p14:tracePt t="35377" x="2714625" y="4943475"/>
          <p14:tracePt t="35388" x="2725738" y="4983163"/>
          <p14:tracePt t="35393" x="2736850" y="5006975"/>
          <p14:tracePt t="35403" x="2736850" y="5029200"/>
          <p14:tracePt t="35409" x="2749550" y="5040313"/>
          <p14:tracePt t="35422" x="2760663" y="5064125"/>
          <p14:tracePt t="35425" x="2760663" y="5075238"/>
          <p14:tracePt t="35438" x="2771775" y="5086350"/>
          <p14:tracePt t="35441" x="2771775" y="5097463"/>
          <p14:tracePt t="35452" x="2771775" y="5108575"/>
          <p14:tracePt t="35456" x="2782888" y="5132388"/>
          <p14:tracePt t="35472" x="2782888" y="5149850"/>
          <p14:tracePt t="35473" x="2794000" y="5172075"/>
          <p14:tracePt t="35480" x="2806700" y="5183188"/>
          <p14:tracePt t="35488" x="2806700" y="5207000"/>
          <p14:tracePt t="35496" x="2817813" y="5218113"/>
          <p14:tracePt t="35505" x="2817813" y="5229225"/>
          <p14:tracePt t="35511" x="2828925" y="5251450"/>
          <p14:tracePt t="35520" x="2828925" y="5264150"/>
          <p14:tracePt t="35527" x="2828925" y="5275263"/>
          <p14:tracePt t="35539" x="2846388" y="5275263"/>
          <p14:tracePt t="35543" x="2846388" y="5286375"/>
          <p14:tracePt t="35559" x="2857500" y="5297488"/>
          <p14:tracePt t="35583" x="2857500" y="5308600"/>
          <p14:tracePt t="35599" x="2868613" y="5321300"/>
          <p14:tracePt t="35615" x="2868613" y="5337175"/>
          <p14:tracePt t="35630" x="2879725" y="5337175"/>
          <p14:tracePt t="35639" x="2879725" y="5349875"/>
          <p14:tracePt t="35646" x="2879725" y="5360988"/>
          <p14:tracePt t="35654" x="2892425" y="5360988"/>
          <p14:tracePt t="35678" x="2892425" y="5372100"/>
          <p14:tracePt t="35702" x="2892425" y="5383213"/>
          <p14:tracePt t="35710" x="2903538" y="5394325"/>
          <p14:tracePt t="35722" x="2903538" y="5407025"/>
          <p14:tracePt t="35736" x="2914650" y="5418138"/>
          <p14:tracePt t="35741" x="2914650" y="5429250"/>
          <p14:tracePt t="35749" x="2914650" y="5440363"/>
          <p14:tracePt t="35757" x="2914650" y="5451475"/>
          <p14:tracePt t="35765" x="2925763" y="5451475"/>
          <p14:tracePt t="35773" x="2925763" y="5464175"/>
          <p14:tracePt t="35781" x="2925763" y="5475288"/>
          <p14:tracePt t="35813" x="2925763" y="5486400"/>
          <p14:tracePt t="35836" x="2936875" y="5486400"/>
          <p14:tracePt t="35860" x="2936875" y="5497513"/>
          <p14:tracePt t="35869" x="2936875" y="5514975"/>
          <p14:tracePt t="35888" x="2949575" y="5526088"/>
          <p14:tracePt t="35892" x="2949575" y="5537200"/>
          <p14:tracePt t="35899" x="2949575" y="5549900"/>
          <p14:tracePt t="35907" x="2949575" y="5561013"/>
          <p14:tracePt t="35915" x="2960688" y="5572125"/>
          <p14:tracePt t="36106" x="2949575" y="5561013"/>
          <p14:tracePt t="36113" x="2925763" y="5497513"/>
          <p14:tracePt t="36121" x="2868613" y="5349875"/>
          <p14:tracePt t="36129" x="2806700" y="5160963"/>
          <p14:tracePt t="36138" x="2736850" y="4921250"/>
          <p14:tracePt t="36145" x="2679700" y="4629150"/>
          <p14:tracePt t="36153" x="2640013" y="4451350"/>
          <p14:tracePt t="36161" x="2582863" y="4154488"/>
          <p14:tracePt t="36172" x="2560638" y="4035425"/>
          <p14:tracePt t="36177" x="2525713" y="3811588"/>
          <p14:tracePt t="36186" x="2525713" y="3754438"/>
          <p14:tracePt t="36193" x="2492375" y="3622675"/>
          <p14:tracePt t="36205" x="2492375" y="3532188"/>
          <p14:tracePt t="36209" x="2479675" y="3468688"/>
          <p14:tracePt t="36216" x="2479675" y="3411538"/>
          <p14:tracePt t="36224" x="2479675" y="3378200"/>
          <p14:tracePt t="36232" x="2479675" y="3343275"/>
          <p14:tracePt t="36240" x="2479675" y="3314700"/>
          <p14:tracePt t="36422" x="2479675" y="3292475"/>
          <p14:tracePt t="36430" x="2479675" y="3268663"/>
          <p14:tracePt t="36439" x="2479675" y="3235325"/>
          <p14:tracePt t="36446" x="2479675" y="3200400"/>
          <p14:tracePt t="36454" x="2479675" y="3114675"/>
          <p14:tracePt t="36462" x="2463800" y="3022600"/>
          <p14:tracePt t="36472" x="2463800" y="2903538"/>
          <p14:tracePt t="36478" x="2463800" y="2771775"/>
          <p14:tracePt t="36486" x="2451100" y="2703513"/>
          <p14:tracePt t="36493" x="2439988" y="2571750"/>
          <p14:tracePt t="36506" x="2428875" y="2468563"/>
          <p14:tracePt t="36510" x="2417763" y="2417763"/>
          <p14:tracePt t="36522" x="2406650" y="2336800"/>
          <p14:tracePt t="36526" x="2393950" y="2268538"/>
          <p14:tracePt t="36533" x="2382838" y="2228850"/>
          <p14:tracePt t="36541" x="2371725" y="2193925"/>
          <p14:tracePt t="36747" x="2371725" y="2206625"/>
          <p14:tracePt t="36755" x="2371725" y="2251075"/>
          <p14:tracePt t="36763" x="2371725" y="2303463"/>
          <p14:tracePt t="36773" x="2382838" y="2360613"/>
          <p14:tracePt t="36779" x="2417763" y="2457450"/>
          <p14:tracePt t="36789" x="2451100" y="2560638"/>
          <p14:tracePt t="36795" x="2514600" y="2679700"/>
          <p14:tracePt t="36804" x="2582863" y="2800350"/>
          <p14:tracePt t="36810" x="2657475" y="2960688"/>
          <p14:tracePt t="36823" x="2749550" y="3125788"/>
          <p14:tracePt t="36826" x="2846388" y="3325813"/>
          <p14:tracePt t="36842" x="3022600" y="3668713"/>
          <p14:tracePt t="36843" x="3079750" y="3778250"/>
          <p14:tracePt t="36850" x="3114675" y="3857625"/>
          <p14:tracePt t="36858" x="3160713" y="3932238"/>
          <p14:tracePt t="36866" x="3211513" y="4035425"/>
          <p14:tracePt t="36874" x="3235325" y="4108450"/>
          <p14:tracePt t="36882" x="3279775" y="4200525"/>
          <p14:tracePt t="37032" x="3279775" y="4211638"/>
          <p14:tracePt t="37042" x="3268663" y="4286250"/>
          <p14:tracePt t="37048" x="3268663" y="4365625"/>
          <p14:tracePt t="37056" x="3257550" y="4451350"/>
          <p14:tracePt t="37064" x="3257550" y="4521200"/>
          <p14:tracePt t="37073" x="3257550" y="4589463"/>
          <p14:tracePt t="37080" x="3257550" y="4664075"/>
          <p14:tracePt t="37087" x="3246438" y="4778375"/>
          <p14:tracePt t="37095" x="3235325" y="4897438"/>
          <p14:tracePt t="37106" x="3211513" y="5006975"/>
          <p14:tracePt t="37111" x="3194050" y="5086350"/>
          <p14:tracePt t="37120" x="3182938" y="5149850"/>
          <p14:tracePt t="37127" x="3171825" y="5172075"/>
          <p14:tracePt t="37139" x="3149600" y="5218113"/>
          <p14:tracePt t="37143" x="3125788" y="5251450"/>
          <p14:tracePt t="37153" x="3114675" y="5275263"/>
          <p14:tracePt t="37159" x="3103563" y="5275263"/>
          <p14:tracePt t="37309" x="3103563" y="5286375"/>
          <p14:tracePt t="37325" x="3092450" y="5297488"/>
          <p14:tracePt t="37357" x="3092450" y="5308600"/>
          <p14:tracePt t="37380" x="3079750" y="5321300"/>
          <p14:tracePt t="37389" x="3079750" y="5337175"/>
          <p14:tracePt t="37396" x="3068638" y="5337175"/>
          <p14:tracePt t="37404" x="3057525" y="5349875"/>
          <p14:tracePt t="37412" x="3046413" y="5372100"/>
          <p14:tracePt t="37422" x="3035300" y="5383213"/>
          <p14:tracePt t="37428" x="3006725" y="5394325"/>
          <p14:tracePt t="37437" x="2994025" y="5407025"/>
          <p14:tracePt t="37444" x="2971800" y="5418138"/>
          <p14:tracePt t="37456" x="2960688" y="5418138"/>
          <p14:tracePt t="37460" x="2936875" y="5429250"/>
          <p14:tracePt t="37469" x="2914650" y="5429250"/>
          <p14:tracePt t="37476" x="2903538" y="5429250"/>
          <p14:tracePt t="37483" x="2892425" y="5429250"/>
          <p14:tracePt t="37491" x="2868613" y="5429250"/>
          <p14:tracePt t="37499" x="2846388" y="5429250"/>
          <p14:tracePt t="37507" x="2828925" y="5418138"/>
          <p14:tracePt t="37515" x="2817813" y="5418138"/>
          <p14:tracePt t="37523" x="2806700" y="5407025"/>
          <p14:tracePt t="37531" x="2794000" y="5407025"/>
          <p14:tracePt t="37547" x="2782888" y="5407025"/>
          <p14:tracePt t="37556" x="2782888" y="5394325"/>
          <p14:tracePt t="37800" x="2782888" y="5383213"/>
          <p14:tracePt t="37808" x="2679700" y="5160963"/>
          <p14:tracePt t="37816" x="2451100" y="4629150"/>
          <p14:tracePt t="37824" x="2251075" y="4097338"/>
          <p14:tracePt t="37832" x="2039938" y="3435350"/>
          <p14:tracePt t="37844" x="1828800" y="2679700"/>
          <p14:tracePt t="37848" x="1749425" y="2349500"/>
          <p14:tracePt t="37856" x="1606550" y="1697038"/>
          <p14:tracePt t="37863" x="1463675" y="1096963"/>
          <p14:tracePt t="37873" x="1417638" y="908050"/>
          <p14:tracePt t="37879" x="1393825" y="788988"/>
          <p14:tracePt t="37887" x="1365250" y="685800"/>
          <p14:tracePt t="37895" x="1320800" y="496888"/>
          <p14:tracePt t="37906" x="1296988" y="377825"/>
          <p14:tracePt t="37912" x="1274763" y="257175"/>
          <p14:tracePt t="38061" x="1274763" y="234950"/>
          <p14:tracePt t="38070" x="1274763" y="222250"/>
          <p14:tracePt t="38077" x="1263650" y="211138"/>
          <p14:tracePt t="38093" x="1263650" y="200025"/>
          <p14:tracePt t="38133" x="1263650" y="188913"/>
          <p14:tracePt t="38142" x="1263650" y="177800"/>
          <p14:tracePt t="38150" x="1263650" y="165100"/>
          <p14:tracePt t="38159" x="1263650" y="153988"/>
          <p14:tracePt t="38164" x="1263650" y="142875"/>
          <p14:tracePt t="38180" x="1285875" y="120650"/>
          <p14:tracePt t="38189" x="1308100" y="120650"/>
          <p14:tracePt t="38196" x="1343025" y="120650"/>
          <p14:tracePt t="38204" x="1382713" y="120650"/>
          <p14:tracePt t="38212" x="1428750" y="120650"/>
          <p14:tracePt t="38223" x="1463675" y="142875"/>
          <p14:tracePt t="38228" x="1485900" y="153988"/>
          <p14:tracePt t="38237" x="1531938" y="165100"/>
          <p14:tracePt t="38243" x="1571625" y="188913"/>
          <p14:tracePt t="38256" x="1606550" y="211138"/>
          <p14:tracePt t="38260" x="1628775" y="222250"/>
          <p14:tracePt t="38269" x="1674813" y="246063"/>
          <p14:tracePt t="38275" x="1697038" y="274638"/>
          <p14:tracePt t="38283" x="1731963" y="296863"/>
          <p14:tracePt t="38291" x="1749425" y="342900"/>
          <p14:tracePt t="38299" x="1782763" y="377825"/>
          <p14:tracePt t="38307" x="1793875" y="411163"/>
          <p14:tracePt t="38315" x="1806575" y="434975"/>
          <p14:tracePt t="38323" x="1817688" y="474663"/>
          <p14:tracePt t="38331" x="1817688" y="496888"/>
          <p14:tracePt t="38339" x="1828800" y="508000"/>
          <p14:tracePt t="38347" x="1828800" y="520700"/>
          <p14:tracePt t="38356" x="1839913" y="520700"/>
          <p14:tracePt t="38362" x="1839913" y="531813"/>
          <p14:tracePt t="38378" x="1839913" y="520700"/>
          <p14:tracePt t="38576" x="1839913" y="531813"/>
          <p14:tracePt t="38586" x="1851025" y="531813"/>
          <p14:tracePt t="38592" x="1863725" y="542925"/>
          <p14:tracePt t="38600" x="1885950" y="542925"/>
          <p14:tracePt t="38608" x="1897063" y="542925"/>
          <p14:tracePt t="38616" x="1925638" y="565150"/>
          <p14:tracePt t="38624" x="1960563" y="577850"/>
          <p14:tracePt t="38631" x="2039938" y="622300"/>
          <p14:tracePt t="38641" x="2114550" y="674688"/>
          <p14:tracePt t="38647" x="2193925" y="754063"/>
          <p14:tracePt t="38655" x="2274888" y="839788"/>
          <p14:tracePt t="38663" x="2314575" y="885825"/>
          <p14:tracePt t="38673" x="2349500" y="920750"/>
          <p14:tracePt t="38679" x="2393950" y="977900"/>
          <p14:tracePt t="38688" x="2428875" y="1028700"/>
          <p14:tracePt t="38695" x="2451100" y="1050925"/>
          <p14:tracePt t="38706" x="2479675" y="1074738"/>
          <p14:tracePt t="38710" x="2492375" y="1096963"/>
          <p14:tracePt t="38720" x="2503488" y="1108075"/>
          <p14:tracePt t="38743" x="2503488" y="1120775"/>
          <p14:tracePt t="38782" x="2503488" y="1108075"/>
          <p14:tracePt t="38790" x="2503488" y="1096963"/>
          <p14:tracePt t="39027" x="2492375" y="1096963"/>
          <p14:tracePt t="39037" x="2463800" y="1074738"/>
          <p14:tracePt t="39043" x="2428875" y="1063625"/>
          <p14:tracePt t="39056" x="2393950" y="1050925"/>
          <p14:tracePt t="39060" x="2360613" y="1039813"/>
          <p14:tracePt t="39067" x="2336800" y="1039813"/>
          <p14:tracePt t="39075" x="2303463" y="1028700"/>
          <p14:tracePt t="39083" x="2263775" y="1028700"/>
          <p14:tracePt t="39091" x="2228850" y="1017588"/>
          <p14:tracePt t="39099" x="2217738" y="1017588"/>
          <p14:tracePt t="39106" x="2193925" y="1006475"/>
          <p14:tracePt t="39115" x="2182813" y="989013"/>
          <p14:tracePt t="39313" x="2182813" y="977900"/>
          <p14:tracePt t="39321" x="2182813" y="954088"/>
          <p14:tracePt t="39331" x="2182813" y="942975"/>
          <p14:tracePt t="39339" x="2182813" y="931863"/>
          <p14:tracePt t="39344" x="2193925" y="920750"/>
          <p14:tracePt t="39354" x="2193925" y="908050"/>
          <p14:tracePt t="39372" x="2193925" y="896938"/>
          <p14:tracePt t="39384" x="2182813" y="896938"/>
          <p14:tracePt t="39392" x="2160588" y="896938"/>
          <p14:tracePt t="39400" x="2149475" y="896938"/>
          <p14:tracePt t="39408" x="2136775" y="896938"/>
          <p14:tracePt t="39416" x="2114550" y="896938"/>
          <p14:tracePt t="39423" x="2097088" y="896938"/>
          <p14:tracePt t="39432" x="2085975" y="896938"/>
          <p14:tracePt t="39440" x="2074863" y="896938"/>
          <p14:tracePt t="39463" x="2063750" y="896938"/>
          <p14:tracePt t="39479" x="2063750" y="885825"/>
          <p14:tracePt t="39495" x="2063750" y="874713"/>
          <p14:tracePt t="39510" x="2063750" y="863600"/>
          <p14:tracePt t="39527" x="2074863" y="850900"/>
          <p14:tracePt t="39537" x="2085975" y="839788"/>
          <p14:tracePt t="39542" x="2097088" y="839788"/>
          <p14:tracePt t="39550" x="2125663" y="839788"/>
          <p14:tracePt t="39558" x="2136775" y="839788"/>
          <p14:tracePt t="39566" x="2149475" y="839788"/>
          <p14:tracePt t="39574" x="2160588" y="839788"/>
          <p14:tracePt t="39590" x="2171700" y="839788"/>
          <p14:tracePt t="39605" x="2182813" y="839788"/>
          <p14:tracePt t="39645" x="2171700" y="839788"/>
          <p14:tracePt t="39655" x="2136775" y="839788"/>
          <p14:tracePt t="39661" x="2114550" y="850900"/>
          <p14:tracePt t="39670" x="2074863" y="850900"/>
          <p14:tracePt t="39677" x="2039938" y="863600"/>
          <p14:tracePt t="39689" x="1993900" y="874713"/>
          <p14:tracePt t="39693" x="1960563" y="874713"/>
          <p14:tracePt t="39701" x="1897063" y="885825"/>
          <p14:tracePt t="39709" x="1863725" y="885825"/>
          <p14:tracePt t="39717" x="1839913" y="885825"/>
          <p14:tracePt t="39725" x="1793875" y="885825"/>
          <p14:tracePt t="39740" x="1731963" y="885825"/>
          <p14:tracePt t="39741" x="1685925" y="896938"/>
          <p14:tracePt t="39748" x="1651000" y="896938"/>
          <p14:tracePt t="39756" x="1639888" y="896938"/>
          <p14:tracePt t="39764" x="1606550" y="908050"/>
          <p14:tracePt t="39773" x="1571625" y="908050"/>
          <p14:tracePt t="39780" x="1531938" y="908050"/>
          <p14:tracePt t="39788" x="1497013" y="908050"/>
          <p14:tracePt t="39796" x="1474788" y="920750"/>
          <p14:tracePt t="39806" x="1450975" y="920750"/>
          <p14:tracePt t="39813" x="1428750" y="931863"/>
          <p14:tracePt t="39823" x="1406525" y="931863"/>
          <p14:tracePt t="39827" x="1393825" y="931863"/>
          <p14:tracePt t="39839" x="1382713" y="931863"/>
          <p14:tracePt t="39844" x="1365250" y="931863"/>
          <p14:tracePt t="39859" x="1354138" y="931863"/>
          <p14:tracePt t="39875" x="1343025" y="931863"/>
          <p14:tracePt t="39888" x="1343025" y="920750"/>
          <p14:tracePt t="39899" x="1343025" y="908050"/>
          <p14:tracePt t="39907" x="1343025" y="896938"/>
          <p14:tracePt t="39915" x="1343025" y="885825"/>
          <p14:tracePt t="39922" x="1343025" y="874713"/>
          <p14:tracePt t="39940" x="1343025" y="863600"/>
          <p14:tracePt t="39946" x="1343025" y="850900"/>
          <p14:tracePt t="39954" x="1343025" y="839788"/>
          <p14:tracePt t="39962" x="1343025" y="828675"/>
          <p14:tracePt t="39973" x="1354138" y="817563"/>
          <p14:tracePt t="39978" x="1382713" y="788988"/>
          <p14:tracePt t="39990" x="1393825" y="777875"/>
          <p14:tracePt t="39994" x="1406525" y="765175"/>
          <p14:tracePt t="40004" x="1428750" y="742950"/>
          <p14:tracePt t="40010" x="1450975" y="731838"/>
          <p14:tracePt t="40017" x="1474788" y="720725"/>
          <p14:tracePt t="40026" x="1497013" y="720725"/>
          <p14:tracePt t="40033" x="1531938" y="720725"/>
          <p14:tracePt t="40041" x="1571625" y="720725"/>
          <p14:tracePt t="40049" x="1593850" y="720725"/>
          <p14:tracePt t="40057" x="1617663" y="720725"/>
          <p14:tracePt t="40065" x="1651000" y="720725"/>
          <p14:tracePt t="40073" x="1685925" y="720725"/>
          <p14:tracePt t="40081" x="1749425" y="720725"/>
          <p14:tracePt t="40089" x="1771650" y="720725"/>
          <p14:tracePt t="40096" x="1806575" y="720725"/>
          <p14:tracePt t="40105" x="1851025" y="720725"/>
          <p14:tracePt t="40112" x="1885950" y="720725"/>
          <p14:tracePt t="40122" x="1925638" y="720725"/>
          <p14:tracePt t="40128" x="1971675" y="720725"/>
          <p14:tracePt t="40138" x="2006600" y="731838"/>
          <p14:tracePt t="40144" x="2039938" y="731838"/>
          <p14:tracePt t="40156" x="2074863" y="754063"/>
          <p14:tracePt t="40160" x="2125663" y="788988"/>
          <p14:tracePt t="40171" x="2160588" y="817563"/>
          <p14:tracePt t="40176" x="2193925" y="839788"/>
          <p14:tracePt t="40189" x="2206625" y="850900"/>
          <p14:tracePt t="40192" x="2239963" y="874713"/>
          <p14:tracePt t="40206" x="2263775" y="885825"/>
          <p14:tracePt t="40211" x="2292350" y="885825"/>
          <p14:tracePt t="40223" x="2303463" y="896938"/>
          <p14:tracePt t="40223" x="2314575" y="896938"/>
          <p14:tracePt t="40236" x="2314575" y="908050"/>
          <p14:tracePt t="40250" x="2325688" y="908050"/>
          <p14:tracePt t="40263" x="2314575" y="908050"/>
          <p14:tracePt t="40273" x="2292350" y="920750"/>
          <p14:tracePt t="40279" x="2251075" y="920750"/>
          <p14:tracePt t="40287" x="2217738" y="920750"/>
          <p14:tracePt t="40294" x="2193925" y="920750"/>
          <p14:tracePt t="40306" x="2160588" y="931863"/>
          <p14:tracePt t="40310" x="2125663" y="931863"/>
          <p14:tracePt t="40319" x="2085975" y="942975"/>
          <p14:tracePt t="40326" x="2074863" y="942975"/>
          <p14:tracePt t="40338" x="2063750" y="942975"/>
          <p14:tracePt t="40342" x="2051050" y="954088"/>
          <p14:tracePt t="40476" x="2051050" y="965200"/>
          <p14:tracePt t="40486" x="2051050" y="977900"/>
          <p14:tracePt t="40492" x="2039938" y="989013"/>
          <p14:tracePt t="40500" x="2028825" y="1006475"/>
          <p14:tracePt t="40508" x="2017713" y="1039813"/>
          <p14:tracePt t="40517" x="2006600" y="1050925"/>
          <p14:tracePt t="40525" x="1971675" y="1085850"/>
          <p14:tracePt t="40532" x="1949450" y="1108075"/>
          <p14:tracePt t="40540" x="1908175" y="1131888"/>
          <p14:tracePt t="40548" x="1885950" y="1154113"/>
          <p14:tracePt t="40556" x="1851025" y="1182688"/>
          <p14:tracePt t="40564" x="1817688" y="1217613"/>
          <p14:tracePt t="40572" x="1793875" y="1250950"/>
          <p14:tracePt t="40580" x="1782763" y="1263650"/>
          <p14:tracePt t="40590" x="1749425" y="1296988"/>
          <p14:tracePt t="40596" x="1720850" y="1320800"/>
          <p14:tracePt t="40605" x="1708150" y="1343025"/>
          <p14:tracePt t="40611" x="1697038" y="1360488"/>
          <p14:tracePt t="40622" x="1685925" y="1382713"/>
          <p14:tracePt t="40627" x="1674813" y="1382713"/>
          <p14:tracePt t="40638" x="1674813" y="1393825"/>
          <p14:tracePt t="40643" x="1663700" y="1393825"/>
          <p14:tracePt t="40656" x="1663700" y="1406525"/>
          <p14:tracePt t="40667" x="1651000" y="1406525"/>
          <p14:tracePt t="40675" x="1639888" y="1406525"/>
          <p14:tracePt t="40683" x="1628775" y="1406525"/>
          <p14:tracePt t="40691" x="1617663" y="1406525"/>
          <p14:tracePt t="40698" x="1606550" y="1406525"/>
          <p14:tracePt t="40706" x="1593850" y="1406525"/>
          <p14:tracePt t="40714" x="1571625" y="1406525"/>
          <p14:tracePt t="40723" x="1543050" y="1406525"/>
          <p14:tracePt t="40730" x="1531938" y="1406525"/>
          <p14:tracePt t="40739" x="1508125" y="1406525"/>
          <p14:tracePt t="40746" x="1485900" y="1406525"/>
          <p14:tracePt t="40756" x="1485900" y="1393825"/>
          <p14:tracePt t="40762" x="1474788" y="1393825"/>
          <p14:tracePt t="40772" x="1463675" y="1393825"/>
          <p14:tracePt t="40804" x="1463675" y="1382713"/>
          <p14:tracePt t="40817" x="1474788" y="1382713"/>
          <p14:tracePt t="40825" x="1497013" y="1371600"/>
          <p14:tracePt t="40833" x="1520825" y="1371600"/>
          <p14:tracePt t="40841" x="1560513" y="1360488"/>
          <p14:tracePt t="40849" x="1593850" y="1360488"/>
          <p14:tracePt t="40857" x="1651000" y="1343025"/>
          <p14:tracePt t="40865" x="1708150" y="1343025"/>
          <p14:tracePt t="40873" x="1771650" y="1343025"/>
          <p14:tracePt t="40881" x="1828800" y="1343025"/>
          <p14:tracePt t="40889" x="1885950" y="1343025"/>
          <p14:tracePt t="40896" x="1949450" y="1343025"/>
          <p14:tracePt t="40906" x="2006600" y="1343025"/>
          <p14:tracePt t="40912" x="2063750" y="1343025"/>
          <p14:tracePt t="40920" x="2125663" y="1371600"/>
          <p14:tracePt t="40928" x="2149475" y="1382713"/>
          <p14:tracePt t="40940" x="2182813" y="1393825"/>
          <p14:tracePt t="40944" x="2206625" y="1406525"/>
          <p14:tracePt t="40953" x="2228850" y="1417638"/>
          <p14:tracePt t="40960" x="2239963" y="1428750"/>
          <p14:tracePt t="40972" x="2251075" y="1428750"/>
          <p14:tracePt t="40976" x="2263775" y="1439863"/>
          <p14:tracePt t="40991" x="2263775" y="1450975"/>
          <p14:tracePt t="41006" x="2263775" y="1463675"/>
          <p14:tracePt t="41008" x="2251075" y="1463675"/>
          <p14:tracePt t="41020" x="2217738" y="1474788"/>
          <p14:tracePt t="41023" x="2193925" y="1485900"/>
          <p14:tracePt t="41039" x="2182813" y="1485900"/>
          <p14:tracePt t="41040" x="2149475" y="1485900"/>
          <p14:tracePt t="41047" x="2125663" y="1497013"/>
          <p14:tracePt t="41057" x="2097088" y="1497013"/>
          <p14:tracePt t="41063" x="2085975" y="1497013"/>
          <p14:tracePt t="41197" x="2085975" y="1508125"/>
          <p14:tracePt t="41206" x="2114550" y="1560513"/>
          <p14:tracePt t="41213" x="2149475" y="1617663"/>
          <p14:tracePt t="41222" x="2182813" y="1663700"/>
          <p14:tracePt t="41229" x="2228850" y="1725613"/>
          <p14:tracePt t="41237" x="2263775" y="1782763"/>
          <p14:tracePt t="41244" x="2360613" y="1914525"/>
          <p14:tracePt t="41256" x="2439988" y="2028825"/>
          <p14:tracePt t="41260" x="2560638" y="2171700"/>
          <p14:tracePt t="41269" x="2771775" y="2468563"/>
          <p14:tracePt t="41276" x="2828925" y="2571750"/>
          <p14:tracePt t="41287" x="2982913" y="2760663"/>
          <p14:tracePt t="41292" x="3125788" y="2971800"/>
          <p14:tracePt t="41300" x="3279775" y="3178175"/>
          <p14:tracePt t="41308" x="3325813" y="3257550"/>
          <p14:tracePt t="41316" x="3371850" y="3303588"/>
          <p14:tracePt t="41324" x="3457575" y="3400425"/>
          <p14:tracePt t="41340" x="3525838" y="3503613"/>
          <p14:tracePt t="41522" x="3525838" y="3514725"/>
          <p14:tracePt t="41530" x="3525838" y="3578225"/>
          <p14:tracePt t="41538" x="3525838" y="3646488"/>
          <p14:tracePt t="41546" x="3525838" y="3732213"/>
          <p14:tracePt t="41555" x="3525838" y="3822700"/>
          <p14:tracePt t="41561" x="3525838" y="3908425"/>
          <p14:tracePt t="41569" x="3525838" y="4000500"/>
          <p14:tracePt t="41577" x="3525838" y="4086225"/>
          <p14:tracePt t="41590" x="3525838" y="4222750"/>
          <p14:tracePt t="41594" x="3525838" y="4354513"/>
          <p14:tracePt t="41606" x="3514725" y="4464050"/>
          <p14:tracePt t="41609" x="3492500" y="4565650"/>
          <p14:tracePt t="41623" x="3468688" y="4651375"/>
          <p14:tracePt t="41625" x="3457575" y="4675188"/>
          <p14:tracePt t="41640" x="3446463" y="4721225"/>
          <p14:tracePt t="41642" x="3422650" y="4754563"/>
          <p14:tracePt t="41656" x="3400425" y="4794250"/>
          <p14:tracePt t="41657" x="3389313" y="4818063"/>
          <p14:tracePt t="41664" x="3371850" y="4840288"/>
          <p14:tracePt t="41673" x="3360738" y="4864100"/>
          <p14:tracePt t="41680" x="3349625" y="4886325"/>
          <p14:tracePt t="41689" x="3336925" y="4908550"/>
          <p14:tracePt t="41696" x="3336925" y="4932363"/>
          <p14:tracePt t="41886" x="3336925" y="4943475"/>
          <p14:tracePt t="41894" x="3336925" y="4972050"/>
          <p14:tracePt t="41903" x="3325813" y="4994275"/>
          <p14:tracePt t="41910" x="3314700" y="5029200"/>
          <p14:tracePt t="41921" x="3303588" y="5075238"/>
          <p14:tracePt t="41926" x="3292475" y="5132388"/>
          <p14:tracePt t="41934" x="3268663" y="5183188"/>
          <p14:tracePt t="41941" x="3268663" y="5207000"/>
          <p14:tracePt t="41950" x="3257550" y="5251450"/>
          <p14:tracePt t="41958" x="3246438" y="5286375"/>
          <p14:tracePt t="41965" x="3235325" y="5308600"/>
          <p14:tracePt t="41973" x="3222625" y="5337175"/>
          <p14:tracePt t="41981" x="3211513" y="5349875"/>
          <p14:tracePt t="41990" x="3194050" y="5360988"/>
          <p14:tracePt t="41997" x="3194050" y="5372100"/>
          <p14:tracePt t="42013" x="3182938" y="5372100"/>
          <p14:tracePt t="42023" x="3182938" y="5383213"/>
          <p14:tracePt t="42054" x="3171825" y="5383213"/>
          <p14:tracePt t="42060" x="3171825" y="5394325"/>
          <p14:tracePt t="42076" x="3171825" y="5407025"/>
          <p14:tracePt t="42087" x="3160713" y="5407025"/>
          <p14:tracePt t="42092" x="3160713" y="5418138"/>
          <p14:tracePt t="42100" x="3149600" y="5429250"/>
          <p14:tracePt t="42108" x="3149600" y="5440363"/>
          <p14:tracePt t="42116" x="3136900" y="5464175"/>
          <p14:tracePt t="42125" x="3136900" y="5475288"/>
          <p14:tracePt t="42131" x="3125788" y="5486400"/>
          <p14:tracePt t="42140" x="3125788" y="5514975"/>
          <p14:tracePt t="42148" x="3125788" y="5526088"/>
          <p14:tracePt t="42156" x="3114675" y="5537200"/>
          <p14:tracePt t="42163" x="3114675" y="5549900"/>
          <p14:tracePt t="42179" x="3114675" y="5561013"/>
          <p14:tracePt t="42432" x="3103563" y="5561013"/>
          <p14:tracePt t="42440" x="3092450" y="5561013"/>
          <p14:tracePt t="42448" x="3068638" y="5561013"/>
          <p14:tracePt t="42457" x="3057525" y="5561013"/>
          <p14:tracePt t="42464" x="3022600" y="5561013"/>
          <p14:tracePt t="42473" x="2994025" y="5572125"/>
          <p14:tracePt t="42480" x="2982913" y="5572125"/>
          <p14:tracePt t="42489" x="2960688" y="5572125"/>
          <p14:tracePt t="42496" x="2936875" y="5583238"/>
          <p14:tracePt t="42504" x="2925763" y="5583238"/>
          <p14:tracePt t="42512" x="2903538" y="5583238"/>
          <p14:tracePt t="42523" x="2892425" y="5583238"/>
          <p14:tracePt t="42528" x="2879725" y="5583238"/>
          <p14:tracePt t="42536" x="2868613" y="5583238"/>
          <p14:tracePt t="42543" x="2857500" y="5583238"/>
          <p14:tracePt t="42555" x="2846388" y="5583238"/>
          <p14:tracePt t="42559" x="2828925" y="5572125"/>
          <p14:tracePt t="42567" x="2817813" y="5561013"/>
          <p14:tracePt t="42583" x="2806700" y="5549900"/>
          <p14:tracePt t="42591" x="2794000" y="5549900"/>
          <p14:tracePt t="42607" x="2782888" y="5537200"/>
          <p14:tracePt t="42630" x="2771775" y="5537200"/>
          <p14:tracePt t="42657" x="2760663" y="5537200"/>
          <p14:tracePt t="42662" x="2760663" y="5526088"/>
          <p14:tracePt t="42670" x="2749550" y="5526088"/>
          <p14:tracePt t="42690" x="2736850" y="5526088"/>
          <p14:tracePt t="42703" x="2725738" y="5526088"/>
          <p14:tracePt t="42721" x="2714625" y="5526088"/>
          <p14:tracePt t="42733" x="2703513" y="5526088"/>
          <p14:tracePt t="42741" x="2703513" y="5514975"/>
          <p14:tracePt t="42749" x="2692400" y="5514975"/>
          <p14:tracePt t="42765" x="2679700" y="5514975"/>
          <p14:tracePt t="42774" x="2668588" y="5514975"/>
          <p14:tracePt t="42781" x="2657475" y="5514975"/>
          <p14:tracePt t="42790" x="2628900" y="5497513"/>
          <p14:tracePt t="42797" x="2617788" y="5486400"/>
          <p14:tracePt t="42805" x="2582863" y="5475288"/>
          <p14:tracePt t="42813" x="2560638" y="5464175"/>
          <p14:tracePt t="42823" x="2525713" y="5451475"/>
          <p14:tracePt t="42828" x="2514600" y="5451475"/>
          <p14:tracePt t="42837" x="2479675" y="5429250"/>
          <p14:tracePt t="42844" x="2451100" y="5429250"/>
          <p14:tracePt t="42855" x="2428875" y="5418138"/>
          <p14:tracePt t="42860" x="2406650" y="5407025"/>
          <p14:tracePt t="42869" x="2382838" y="5407025"/>
          <p14:tracePt t="42876" x="2371725" y="5407025"/>
          <p14:tracePt t="42892" x="2360613" y="5394325"/>
          <p14:tracePt t="42908" x="2360613" y="5383213"/>
          <p14:tracePt t="42916" x="2360613" y="5372100"/>
          <p14:tracePt t="42926" x="2371725" y="5360988"/>
          <p14:tracePt t="43129" x="2360613" y="5360988"/>
          <p14:tracePt t="43137" x="2336800" y="5360988"/>
          <p14:tracePt t="43145" x="2325688" y="5360988"/>
          <p14:tracePt t="43178" x="2263775" y="5418138"/>
          <p14:tracePt t="43187" x="2251075" y="5429250"/>
          <p14:tracePt t="43195" x="2239963" y="5451475"/>
          <p14:tracePt t="43202" x="2239963" y="5464175"/>
          <p14:tracePt t="43209" x="2217738" y="5486400"/>
          <p14:tracePt t="43217" x="2217738" y="5497513"/>
          <p14:tracePt t="43225" x="2206625" y="5497513"/>
          <p14:tracePt t="43232" x="2206625" y="5514975"/>
          <p14:tracePt t="43241" x="2193925" y="5514975"/>
          <p14:tracePt t="43248" x="2193925" y="5526088"/>
          <p14:tracePt t="43257" x="2182813" y="5526088"/>
          <p14:tracePt t="43264" x="2182813" y="5537200"/>
          <p14:tracePt t="43359" x="2171700" y="5537200"/>
          <p14:tracePt t="43478" x="2171700" y="5526088"/>
          <p14:tracePt t="43494" x="2182813" y="5514975"/>
          <p14:tracePt t="43503" x="2193925" y="5497513"/>
          <p14:tracePt t="43509" x="2206625" y="5497513"/>
          <p14:tracePt t="43517" x="2217738" y="5497513"/>
          <p14:tracePt t="43526" x="2239963" y="5486400"/>
          <p14:tracePt t="43533" x="2263775" y="5486400"/>
          <p14:tracePt t="43541" x="2292350" y="5475288"/>
          <p14:tracePt t="43549" x="2314575" y="5475288"/>
          <p14:tracePt t="43558" x="2336800" y="5475288"/>
          <p14:tracePt t="43565" x="2349500" y="5464175"/>
          <p14:tracePt t="43574" x="2382838" y="5464175"/>
          <p14:tracePt t="43580" x="2406650" y="5451475"/>
          <p14:tracePt t="43589" x="2417763" y="5451475"/>
          <p14:tracePt t="43596" x="2451100" y="5451475"/>
          <p14:tracePt t="43604" x="2479675" y="5440363"/>
          <p14:tracePt t="43612" x="2492375" y="5440363"/>
          <p14:tracePt t="43622" x="2514600" y="5429250"/>
          <p14:tracePt t="43628" x="2536825" y="5418138"/>
          <p14:tracePt t="43636" x="2560638" y="5407025"/>
          <p14:tracePt t="43644" x="2571750" y="5407025"/>
          <p14:tracePt t="43655" x="2593975" y="5394325"/>
          <p14:tracePt t="43660" x="2606675" y="5383213"/>
          <p14:tracePt t="43669" x="2617788" y="5383213"/>
          <p14:tracePt t="43676" x="2628900" y="5383213"/>
          <p14:tracePt t="43690" x="2640013" y="5383213"/>
          <p14:tracePt t="43692" x="2668588" y="5383213"/>
          <p14:tracePt t="43703" x="2679700" y="5383213"/>
          <p14:tracePt t="43708" x="2692400" y="5383213"/>
          <p14:tracePt t="43722" x="2714625" y="5383213"/>
          <p14:tracePt t="43727" x="2736850" y="5383213"/>
          <p14:tracePt t="43739" x="2749550" y="5383213"/>
          <p14:tracePt t="43741" x="2771775" y="5383213"/>
          <p14:tracePt t="43747" x="2794000" y="5383213"/>
          <p14:tracePt t="43755" x="2806700" y="5394325"/>
          <p14:tracePt t="43763" x="2828925" y="5394325"/>
          <p14:tracePt t="43772" x="2846388" y="5394325"/>
          <p14:tracePt t="43779" x="2868613" y="5394325"/>
          <p14:tracePt t="43787" x="2892425" y="5394325"/>
          <p14:tracePt t="43794" x="2914650" y="5394325"/>
          <p14:tracePt t="43806" x="2936875" y="5394325"/>
          <p14:tracePt t="43810" x="2949575" y="5394325"/>
          <p14:tracePt t="43821" x="2971800" y="5394325"/>
          <p14:tracePt t="43826" x="3006725" y="5394325"/>
          <p14:tracePt t="43839" x="3035300" y="5394325"/>
          <p14:tracePt t="43842" x="3046413" y="5394325"/>
          <p14:tracePt t="43853" x="3068638" y="5394325"/>
          <p14:tracePt t="43858" x="3092450" y="5394325"/>
          <p14:tracePt t="43872" x="3114675" y="5394325"/>
          <p14:tracePt t="43875" x="3125788" y="5394325"/>
          <p14:tracePt t="43886" x="3149600" y="5394325"/>
          <p14:tracePt t="43891" x="3171825" y="5394325"/>
          <p14:tracePt t="43906" x="3182938" y="5394325"/>
          <p14:tracePt t="43907" x="3211513" y="5394325"/>
          <p14:tracePt t="43913" x="3235325" y="5394325"/>
          <p14:tracePt t="43921" x="3246438" y="5383213"/>
          <p14:tracePt t="43929" x="3268663" y="5383213"/>
          <p14:tracePt t="43939" x="3279775" y="5383213"/>
          <p14:tracePt t="43945" x="3292475" y="5372100"/>
          <p14:tracePt t="43953" x="3314700" y="5372100"/>
          <p14:tracePt t="43961" x="3336925" y="5372100"/>
          <p14:tracePt t="43972" x="3349625" y="5372100"/>
          <p14:tracePt t="43977" x="3360738" y="5372100"/>
          <p14:tracePt t="43986" x="3389313" y="5372100"/>
          <p14:tracePt t="43996" x="3400425" y="5360988"/>
          <p14:tracePt t="44003" x="3411538" y="5360988"/>
          <p14:tracePt t="44009" x="3435350" y="5360988"/>
          <p14:tracePt t="44023" x="3446463" y="5360988"/>
          <p14:tracePt t="44026" x="3468688" y="5360988"/>
          <p14:tracePt t="44037" x="3479800" y="5360988"/>
          <p14:tracePt t="44042" x="3503613" y="5360988"/>
          <p14:tracePt t="44056" x="3525838" y="5360988"/>
          <p14:tracePt t="44057" x="3549650" y="5349875"/>
          <p14:tracePt t="44064" x="3560763" y="5349875"/>
          <p14:tracePt t="44072" x="3589338" y="5349875"/>
          <p14:tracePt t="44080" x="3611563" y="5349875"/>
          <p14:tracePt t="44089" x="3622675" y="5349875"/>
          <p14:tracePt t="44095" x="3635375" y="5349875"/>
          <p14:tracePt t="44103" x="3646488" y="5349875"/>
          <p14:tracePt t="44111" x="3657600" y="5349875"/>
          <p14:tracePt t="44122" x="3668713" y="5349875"/>
          <p14:tracePt t="44136" x="3679825" y="5349875"/>
          <p14:tracePt t="44159" x="3692525" y="5349875"/>
          <p14:tracePt t="44206" x="3703638" y="5349875"/>
          <p14:tracePt t="44222" x="3714750" y="5349875"/>
          <p14:tracePt t="44238" x="3725863" y="5349875"/>
          <p14:tracePt t="44255" x="3736975" y="5349875"/>
          <p14:tracePt t="44272" x="3754438" y="5349875"/>
          <p14:tracePt t="44286" x="3765550" y="5349875"/>
          <p14:tracePt t="44305" x="3778250" y="5349875"/>
          <p14:tracePt t="44317" x="3789363" y="5349875"/>
          <p14:tracePt t="44333" x="3800475" y="5349875"/>
          <p14:tracePt t="44357" x="3811588" y="5349875"/>
          <p14:tracePt t="44365" x="3811588" y="5360988"/>
          <p14:tracePt t="44405" x="3789363" y="5372100"/>
          <p14:tracePt t="44412" x="3754438" y="5383213"/>
          <p14:tracePt t="44420" x="3714750" y="5394325"/>
          <p14:tracePt t="44428" x="3668713" y="5407025"/>
          <p14:tracePt t="44439" x="3611563" y="5418138"/>
          <p14:tracePt t="44444" x="3525838" y="5440363"/>
          <p14:tracePt t="44453" x="3446463" y="5451475"/>
          <p14:tracePt t="44460" x="3360738" y="5464175"/>
          <p14:tracePt t="44471" x="3268663" y="5486400"/>
          <p14:tracePt t="44476" x="3171825" y="5497513"/>
          <p14:tracePt t="44483" x="3103563" y="5514975"/>
          <p14:tracePt t="44492" x="3022600" y="5526088"/>
          <p14:tracePt t="44499" x="2982913" y="5537200"/>
          <p14:tracePt t="44508" x="2925763" y="5549900"/>
          <p14:tracePt t="44515" x="2879725" y="5561013"/>
          <p14:tracePt t="44525" x="2828925" y="5561013"/>
          <p14:tracePt t="44531" x="2794000" y="5572125"/>
          <p14:tracePt t="44542" x="2771775" y="5572125"/>
          <p14:tracePt t="44547" x="2749550" y="5572125"/>
          <p14:tracePt t="44559" x="2725738" y="5572125"/>
          <p14:tracePt t="44563" x="2703513" y="5572125"/>
          <p14:tracePt t="44575" x="2692400" y="5572125"/>
          <p14:tracePt t="44578" x="2668588" y="5572125"/>
          <p14:tracePt t="44592" x="2640013" y="5572125"/>
          <p14:tracePt t="44595" x="2628900" y="5572125"/>
          <p14:tracePt t="44609" x="2617788" y="5572125"/>
          <p14:tracePt t="44611" x="2593975" y="5572125"/>
          <p14:tracePt t="44625" x="2582863" y="5572125"/>
          <p14:tracePt t="44627" x="2571750" y="5572125"/>
          <p14:tracePt t="44642" x="2549525" y="5572125"/>
          <p14:tracePt t="44642" x="2525713" y="5561013"/>
          <p14:tracePt t="44650" x="2514600" y="5561013"/>
          <p14:tracePt t="44659" x="2503488" y="5549900"/>
          <p14:tracePt t="44665" x="2492375" y="5549900"/>
          <p14:tracePt t="44675" x="2463800" y="5549900"/>
          <p14:tracePt t="44681" x="2451100" y="5537200"/>
          <p14:tracePt t="44692" x="2439988" y="5537200"/>
          <p14:tracePt t="44698" x="2428875" y="5537200"/>
          <p14:tracePt t="44708" x="2428875" y="5526088"/>
          <p14:tracePt t="44713" x="2417763" y="5526088"/>
          <p14:tracePt t="44729" x="2406650" y="5526088"/>
          <p14:tracePt t="44755" x="2393950" y="5526088"/>
          <p14:tracePt t="44824" x="2393950" y="5514975"/>
          <p14:tracePt t="44840" x="2393950" y="5497513"/>
          <p14:tracePt t="44871" x="2393950" y="5486400"/>
          <p14:tracePt t="44943" x="2382838" y="5486400"/>
          <p14:tracePt t="44951" x="2371725" y="5486400"/>
          <p14:tracePt t="44959" x="2360613" y="5486400"/>
          <p14:tracePt t="44966" x="2336800" y="5486400"/>
          <p14:tracePt t="44976" x="2325688" y="5486400"/>
          <p14:tracePt t="44982" x="2292350" y="5486400"/>
          <p14:tracePt t="44990" x="2263775" y="5486400"/>
          <p14:tracePt t="44998" x="2228850" y="5475288"/>
          <p14:tracePt t="45006" x="2193925" y="5464175"/>
          <p14:tracePt t="45014" x="2171700" y="5440363"/>
          <p14:tracePt t="45022" x="2136775" y="5418138"/>
          <p14:tracePt t="45030" x="2114550" y="5383213"/>
          <p14:tracePt t="45038" x="2097088" y="5372100"/>
          <p14:tracePt t="45046" x="2063750" y="5349875"/>
          <p14:tracePt t="45054" x="2039938" y="5321300"/>
          <p14:tracePt t="45062" x="2028825" y="5297488"/>
          <p14:tracePt t="45070" x="2017713" y="5275263"/>
          <p14:tracePt t="45077" x="2006600" y="5264150"/>
          <p14:tracePt t="45089" x="1993900" y="5251450"/>
          <p14:tracePt t="45094" x="1982788" y="5240338"/>
          <p14:tracePt t="45109" x="1982788" y="5229225"/>
          <p14:tracePt t="45149" x="1982788" y="5218113"/>
          <p14:tracePt t="45172" x="1982788" y="5207000"/>
          <p14:tracePt t="45189" x="1982788" y="5194300"/>
          <p14:tracePt t="45196" x="1982788" y="5183188"/>
          <p14:tracePt t="45204" x="1993900" y="5183188"/>
          <p14:tracePt t="45212" x="2006600" y="5172075"/>
          <p14:tracePt t="45222" x="2017713" y="5160963"/>
          <p14:tracePt t="45228" x="2028825" y="5132388"/>
          <p14:tracePt t="45236" x="2051050" y="5121275"/>
          <p14:tracePt t="45244" x="2063750" y="5108575"/>
          <p14:tracePt t="45255" x="2085975" y="5108575"/>
          <p14:tracePt t="45260" x="2097088" y="5086350"/>
          <p14:tracePt t="45269" x="2114550" y="5086350"/>
          <p14:tracePt t="45276" x="2125663" y="5086350"/>
          <p14:tracePt t="45283" x="2149475" y="5075238"/>
          <p14:tracePt t="45292" x="2160588" y="5075238"/>
          <p14:tracePt t="45299" x="2171700" y="5064125"/>
          <p14:tracePt t="45307" x="2182813" y="5064125"/>
          <p14:tracePt t="45315" x="2193925" y="5064125"/>
          <p14:tracePt t="45323" x="2228850" y="5064125"/>
          <p14:tracePt t="45333" x="2251075" y="5064125"/>
          <p14:tracePt t="45339" x="2263775" y="5064125"/>
          <p14:tracePt t="45347" x="2303463" y="5075238"/>
          <p14:tracePt t="45355" x="2325688" y="5086350"/>
          <p14:tracePt t="45362" x="2360613" y="5108575"/>
          <p14:tracePt t="45372" x="2393950" y="5121275"/>
          <p14:tracePt t="45378" x="2428875" y="5132388"/>
          <p14:tracePt t="45386" x="2451100" y="5149850"/>
          <p14:tracePt t="45394" x="2479675" y="5149850"/>
          <p14:tracePt t="45406" x="2514600" y="5160963"/>
          <p14:tracePt t="45410" x="2536825" y="5160963"/>
          <p14:tracePt t="45419" x="2560638" y="5172075"/>
          <p14:tracePt t="45426" x="2582863" y="5172075"/>
          <p14:tracePt t="45439" x="2606675" y="5172075"/>
          <p14:tracePt t="45443" x="2617788" y="5172075"/>
          <p14:tracePt t="45453" x="2628900" y="5172075"/>
          <p14:tracePt t="45459" x="2657475" y="5172075"/>
          <p14:tracePt t="45472" x="2679700" y="5172075"/>
          <p14:tracePt t="45476" x="2692400" y="5172075"/>
          <p14:tracePt t="45486" x="2703513" y="5172075"/>
          <p14:tracePt t="45492" x="2714625" y="5172075"/>
          <p14:tracePt t="45506" x="2736850" y="5172075"/>
          <p14:tracePt t="45521" x="2749550" y="5172075"/>
          <p14:tracePt t="45529" x="2760663" y="5183188"/>
          <p14:tracePt t="45553" x="2760663" y="5194300"/>
          <p14:tracePt t="45561" x="2771775" y="5207000"/>
          <p14:tracePt t="45572" x="2771775" y="5218113"/>
          <p14:tracePt t="45577" x="2782888" y="5240338"/>
          <p14:tracePt t="45585" x="2782888" y="5264150"/>
          <p14:tracePt t="45593" x="2782888" y="5286375"/>
          <p14:tracePt t="45601" x="2794000" y="5308600"/>
          <p14:tracePt t="45609" x="2794000" y="5337175"/>
          <p14:tracePt t="45616" x="2794000" y="5360988"/>
          <p14:tracePt t="45625" x="2794000" y="5383213"/>
          <p14:tracePt t="45632" x="2794000" y="5407025"/>
          <p14:tracePt t="45639" x="2794000" y="5418138"/>
          <p14:tracePt t="45647" x="2794000" y="5429250"/>
          <p14:tracePt t="45656" x="2794000" y="5440363"/>
          <p14:tracePt t="45663" x="2794000" y="5464175"/>
          <p14:tracePt t="45671" x="2782888" y="5475288"/>
          <p14:tracePt t="45679" x="2771775" y="5497513"/>
          <p14:tracePt t="45689" x="2760663" y="5526088"/>
          <p14:tracePt t="45695" x="2736850" y="5549900"/>
          <p14:tracePt t="45703" x="2725738" y="5572125"/>
          <p14:tracePt t="45711" x="2692400" y="5594350"/>
          <p14:tracePt t="45722" x="2668588" y="5607050"/>
          <p14:tracePt t="45727" x="2628900" y="5629275"/>
          <p14:tracePt t="45736" x="2593975" y="5651500"/>
          <p14:tracePt t="45743" x="2560638" y="5664200"/>
          <p14:tracePt t="45755" x="2536825" y="5675313"/>
          <p14:tracePt t="45760" x="2514600" y="5692775"/>
          <p14:tracePt t="45769" x="2479675" y="5703888"/>
          <p14:tracePt t="45776" x="2451100" y="5703888"/>
          <p14:tracePt t="45788" x="2428875" y="5715000"/>
          <p14:tracePt t="45793" x="2393950" y="5726113"/>
          <p14:tracePt t="45803" x="2382838" y="5726113"/>
          <p14:tracePt t="45810" x="2349500" y="5737225"/>
          <p14:tracePt t="45822" x="2314575" y="5749925"/>
          <p14:tracePt t="45823" x="2303463" y="5749925"/>
          <p14:tracePt t="45830" x="2263775" y="5761038"/>
          <p14:tracePt t="45838" x="2251075" y="5761038"/>
          <p14:tracePt t="45845" x="2217738" y="5761038"/>
          <p14:tracePt t="45855" x="2193925" y="5761038"/>
          <p14:tracePt t="45861" x="2171700" y="5761038"/>
          <p14:tracePt t="45874" x="2149475" y="5761038"/>
          <p14:tracePt t="45877" x="2125663" y="5761038"/>
          <p14:tracePt t="45887" x="2114550" y="5761038"/>
          <p14:tracePt t="45895" x="2085975" y="5749925"/>
          <p14:tracePt t="45906" x="2085975" y="5737225"/>
          <p14:tracePt t="45910" x="2063750" y="5726113"/>
          <p14:tracePt t="45919" x="2051050" y="5715000"/>
          <p14:tracePt t="45927" x="2039938" y="5703888"/>
          <p14:tracePt t="45939" x="2039938" y="5692775"/>
          <p14:tracePt t="45943" x="2039938" y="5675313"/>
          <p14:tracePt t="45953" x="2028825" y="5675313"/>
          <p14:tracePt t="45960" x="2028825" y="5664200"/>
          <p14:tracePt t="45972" x="2017713" y="5651500"/>
          <p14:tracePt t="45976" x="2017713" y="5640388"/>
          <p14:tracePt t="45993" x="2017713" y="5629275"/>
          <p14:tracePt t="46006" x="2006600" y="5618163"/>
          <p14:tracePt t="46007" x="2006600" y="5607050"/>
          <p14:tracePt t="46012" x="2006600" y="5594350"/>
          <p14:tracePt t="46020" x="2006600" y="5583238"/>
          <p14:tracePt t="46028" x="1993900" y="5572125"/>
          <p14:tracePt t="46039" x="1993900" y="5561013"/>
          <p14:tracePt t="46044" x="1993900" y="5537200"/>
          <p14:tracePt t="46053" x="1993900" y="5526088"/>
          <p14:tracePt t="46060" x="1993900" y="5514975"/>
          <p14:tracePt t="46072" x="1993900" y="5497513"/>
          <p14:tracePt t="46077" x="1993900" y="5486400"/>
          <p14:tracePt t="46091" x="1993900" y="5475288"/>
          <p14:tracePt t="46099" x="1993900" y="5451475"/>
          <p14:tracePt t="46107" x="1993900" y="5429250"/>
          <p14:tracePt t="46115" x="1993900" y="5394325"/>
          <p14:tracePt t="46123" x="1993900" y="5372100"/>
          <p14:tracePt t="46131" x="1993900" y="5337175"/>
          <p14:tracePt t="46139" x="1993900" y="5308600"/>
          <p14:tracePt t="46147" x="1993900" y="5275263"/>
          <p14:tracePt t="46155" x="1993900" y="5240338"/>
          <p14:tracePt t="46162" x="2006600" y="5229225"/>
          <p14:tracePt t="46170" x="2006600" y="5207000"/>
          <p14:tracePt t="46178" x="2017713" y="5183188"/>
          <p14:tracePt t="46189" x="2028825" y="5172075"/>
          <p14:tracePt t="46194" x="2028825" y="5160963"/>
          <p14:tracePt t="46203" x="2039938" y="5149850"/>
          <p14:tracePt t="46210" x="2039938" y="5132388"/>
          <p14:tracePt t="46222" x="2051050" y="5121275"/>
          <p14:tracePt t="46227" x="2063750" y="5121275"/>
          <p14:tracePt t="46236" x="2063750" y="5108575"/>
          <p14:tracePt t="46243" x="2074863" y="5097463"/>
          <p14:tracePt t="46255" x="2085975" y="5086350"/>
          <p14:tracePt t="46260" x="2097088" y="5075238"/>
          <p14:tracePt t="46269" x="2114550" y="5075238"/>
          <p14:tracePt t="46276" x="2125663" y="5064125"/>
          <p14:tracePt t="46288" x="2136775" y="5064125"/>
          <p14:tracePt t="46293" x="2149475" y="5051425"/>
          <p14:tracePt t="46303" x="2160588" y="5051425"/>
          <p14:tracePt t="46310" x="2171700" y="5040313"/>
          <p14:tracePt t="46322" x="2182813" y="5040313"/>
          <p14:tracePt t="46329" x="2193925" y="5029200"/>
          <p14:tracePt t="46337" x="2206625" y="5029200"/>
          <p14:tracePt t="46345" x="2217738" y="5018088"/>
          <p14:tracePt t="46361" x="2228850" y="5006975"/>
          <p14:tracePt t="46369" x="2239963" y="5006975"/>
          <p14:tracePt t="46377" x="2251075" y="4994275"/>
          <p14:tracePt t="46388" x="2263775" y="4994275"/>
          <p14:tracePt t="46393" x="2292350" y="4994275"/>
          <p14:tracePt t="46406" x="2303463" y="4994275"/>
          <p14:tracePt t="46410" x="2314575" y="4994275"/>
          <p14:tracePt t="46420" x="2336800" y="4994275"/>
          <p14:tracePt t="46427" x="2349500" y="4983163"/>
          <p14:tracePt t="46439" x="2360613" y="4983163"/>
          <p14:tracePt t="46444" x="2382838" y="4983163"/>
          <p14:tracePt t="46453" x="2393950" y="4983163"/>
          <p14:tracePt t="46460" x="2406650" y="4983163"/>
          <p14:tracePt t="46472" x="2428875" y="4983163"/>
          <p14:tracePt t="46479" x="2439988" y="4983163"/>
          <p14:tracePt t="46487" x="2463800" y="4983163"/>
          <p14:tracePt t="46495" x="2479675" y="4983163"/>
          <p14:tracePt t="46505" x="2492375" y="4983163"/>
          <p14:tracePt t="46511" x="2503488" y="4994275"/>
          <p14:tracePt t="46520" x="2503488" y="5018088"/>
          <p14:tracePt t="46527" x="2514600" y="5029200"/>
          <p14:tracePt t="46539" x="2525713" y="5051425"/>
          <p14:tracePt t="46544" x="2536825" y="5064125"/>
          <p14:tracePt t="46552" x="2549525" y="5086350"/>
          <p14:tracePt t="46560" x="2549525" y="5108575"/>
          <p14:tracePt t="46572" x="2560638" y="5132388"/>
          <p14:tracePt t="46577" x="2560638" y="5160963"/>
          <p14:tracePt t="46586" x="2560638" y="5194300"/>
          <p14:tracePt t="46593" x="2571750" y="5218113"/>
          <p14:tracePt t="46605" x="2571750" y="5229225"/>
          <p14:tracePt t="46606" x="2582863" y="5251450"/>
          <p14:tracePt t="46614" x="2582863" y="5264150"/>
          <p14:tracePt t="46622" x="2582863" y="5275263"/>
          <p14:tracePt t="46629" x="2582863" y="5286375"/>
          <p14:tracePt t="46645" x="2582863" y="5297488"/>
          <p14:tracePt t="46654" x="2582863" y="5308600"/>
          <p14:tracePt t="46661" x="2582863" y="5321300"/>
          <p14:tracePt t="46678" x="2582863" y="5337175"/>
          <p14:tracePt t="46689" x="2571750" y="5349875"/>
          <p14:tracePt t="46694" x="2560638" y="5360988"/>
          <p14:tracePt t="46702" x="2560638" y="5372100"/>
          <p14:tracePt t="46709" x="2549525" y="5383213"/>
          <p14:tracePt t="46716" x="2536825" y="5383213"/>
          <p14:tracePt t="46725" x="2536825" y="5394325"/>
          <p14:tracePt t="46732" x="2525713" y="5394325"/>
          <p14:tracePt t="46740" x="2525713" y="5407025"/>
          <p14:tracePt t="47004" x="2503488" y="5407025"/>
          <p14:tracePt t="47011" x="2492375" y="5407025"/>
          <p14:tracePt t="47041" x="2492375" y="5418138"/>
          <p14:tracePt t="47065" x="2503488" y="5418138"/>
          <p14:tracePt t="47073" x="2514600" y="5429250"/>
          <p14:tracePt t="47081" x="2549525" y="5440363"/>
          <p14:tracePt t="47089" x="2582863" y="5464175"/>
          <p14:tracePt t="47097" x="2628900" y="5486400"/>
          <p14:tracePt t="47105" x="2692400" y="5514975"/>
          <p14:tracePt t="47112" x="2760663" y="5549900"/>
          <p14:tracePt t="47121" x="2817813" y="5572125"/>
          <p14:tracePt t="47128" x="2879725" y="5594350"/>
          <p14:tracePt t="47139" x="2936875" y="5618163"/>
          <p14:tracePt t="47144" x="2982913" y="5629275"/>
          <p14:tracePt t="47153" x="3022600" y="5629275"/>
          <p14:tracePt t="47161" x="3057525" y="5640388"/>
          <p14:tracePt t="47171" x="3092450" y="5640388"/>
          <p14:tracePt t="47177" x="3125788" y="5640388"/>
          <p14:tracePt t="47183" x="3160713" y="5640388"/>
          <p14:tracePt t="47192" x="3194050" y="5640388"/>
          <p14:tracePt t="47200" x="3235325" y="5629275"/>
          <p14:tracePt t="47208" x="3257550" y="5618163"/>
          <p14:tracePt t="47216" x="3292475" y="5594350"/>
          <p14:tracePt t="47228" x="3325813" y="5572125"/>
          <p14:tracePt t="47231" x="3360738" y="5549900"/>
          <p14:tracePt t="47244" x="3400425" y="5514975"/>
          <p14:tracePt t="47247" x="3435350" y="5486400"/>
          <p14:tracePt t="47261" x="3479800" y="5451475"/>
          <p14:tracePt t="47264" x="3514725" y="5418138"/>
          <p14:tracePt t="47277" x="3549650" y="5394325"/>
          <p14:tracePt t="47279" x="3589338" y="5372100"/>
          <p14:tracePt t="47294" x="3611563" y="5360988"/>
          <p14:tracePt t="47296" x="3657600" y="5321300"/>
          <p14:tracePt t="47311" x="3679825" y="5308600"/>
          <p14:tracePt t="47312" x="3703638" y="5286375"/>
          <p14:tracePt t="47319" x="3736975" y="5275263"/>
          <p14:tracePt t="47328" x="3765550" y="5264150"/>
          <p14:tracePt t="47338" x="3789363" y="5264150"/>
          <p14:tracePt t="47344" x="3811588" y="5251450"/>
          <p14:tracePt t="47350" x="3846513" y="5240338"/>
          <p14:tracePt t="47361" x="3868738" y="5240338"/>
          <p14:tracePt t="47366" x="3892550" y="5229225"/>
          <p14:tracePt t="47378" x="3925888" y="5218113"/>
          <p14:tracePt t="47381" x="3954463" y="5218113"/>
          <p14:tracePt t="47394" x="3965575" y="5207000"/>
          <p14:tracePt t="47398" x="3989388" y="5194300"/>
          <p14:tracePt t="47411" x="4011613" y="5194300"/>
          <p14:tracePt t="47413" x="4022725" y="5183188"/>
          <p14:tracePt t="47428" x="4035425" y="5183188"/>
          <p14:tracePt t="47429" x="4057650" y="5183188"/>
          <p14:tracePt t="47444" x="4068763" y="5172075"/>
          <p14:tracePt t="47446" x="4092575" y="5172075"/>
          <p14:tracePt t="47461" x="4103688" y="5172075"/>
          <p14:tracePt t="47461" x="4132263" y="5160963"/>
          <p14:tracePt t="47473" x="4154488" y="5160963"/>
          <p14:tracePt t="47478" x="4165600" y="5160963"/>
          <p14:tracePt t="47495" x="4222750" y="5160963"/>
          <p14:tracePt t="47500" x="4257675" y="5149850"/>
          <p14:tracePt t="47511" x="4279900" y="5149850"/>
          <p14:tracePt t="47516" x="4308475" y="5132388"/>
          <p14:tracePt t="47528" x="4343400" y="5132388"/>
          <p14:tracePt t="47532" x="4365625" y="5132388"/>
          <p14:tracePt t="47544" x="4389438" y="5132388"/>
          <p14:tracePt t="47548" x="4411663" y="5132388"/>
          <p14:tracePt t="47561" x="4435475" y="5132388"/>
          <p14:tracePt t="47564" x="4446588" y="5132388"/>
          <p14:tracePt t="47577" x="4468813" y="5132388"/>
          <p14:tracePt t="47580" x="4486275" y="5132388"/>
          <p14:tracePt t="47594" x="4508500" y="5149850"/>
          <p14:tracePt t="47596" x="4508500" y="5160963"/>
          <p14:tracePt t="47611" x="4521200" y="5172075"/>
          <p14:tracePt t="47613" x="4543425" y="5183188"/>
          <p14:tracePt t="47628" x="4554538" y="5194300"/>
          <p14:tracePt t="47628" x="4565650" y="5218113"/>
          <p14:tracePt t="47639" x="4578350" y="5229225"/>
          <p14:tracePt t="47644" x="4589463" y="5251450"/>
          <p14:tracePt t="47652" x="4600575" y="5264150"/>
          <p14:tracePt t="47661" x="4611688" y="5286375"/>
          <p14:tracePt t="47667" x="4622800" y="5297488"/>
          <p14:tracePt t="47678" x="4635500" y="5308600"/>
          <p14:tracePt t="47683" x="4646613" y="5321300"/>
          <p14:tracePt t="47694" x="4646613" y="5349875"/>
          <p14:tracePt t="47698" x="4657725" y="5360988"/>
          <p14:tracePt t="47711" x="4657725" y="5372100"/>
          <p14:tracePt t="47714" x="4675188" y="5383213"/>
          <p14:tracePt t="47730" x="4686300" y="5394325"/>
          <p14:tracePt t="47745" x="4686300" y="5407025"/>
          <p14:tracePt t="47761" x="4697413" y="5418138"/>
          <p14:tracePt t="47773" x="4697413" y="5429250"/>
          <p14:tracePt t="47779" x="4708525" y="5429250"/>
          <p14:tracePt t="47795" x="4708525" y="5440363"/>
          <p14:tracePt t="49084" x="4697413" y="5440363"/>
          <p14:tracePt t="49092" x="4686300" y="5429250"/>
          <p14:tracePt t="49100" x="4646613" y="5418138"/>
          <p14:tracePt t="49108" x="4611688" y="5418138"/>
          <p14:tracePt t="49116" x="4578350" y="5407025"/>
          <p14:tracePt t="49124" x="4532313" y="5407025"/>
          <p14:tracePt t="49132" x="4486275" y="5407025"/>
          <p14:tracePt t="49140" x="4422775" y="5407025"/>
          <p14:tracePt t="49148" x="4365625" y="5407025"/>
          <p14:tracePt t="49156" x="4321175" y="5429250"/>
          <p14:tracePt t="49163" x="4246563" y="5451475"/>
          <p14:tracePt t="49171" x="4189413" y="5464175"/>
          <p14:tracePt t="49179" x="4143375" y="5486400"/>
          <p14:tracePt t="49189" x="4092575" y="5497513"/>
          <p14:tracePt t="49196" x="4035425" y="5497513"/>
          <p14:tracePt t="49203" x="4000500" y="5514975"/>
          <p14:tracePt t="49212" x="3978275" y="5514975"/>
          <p14:tracePt t="49222" x="3925888" y="5526088"/>
          <p14:tracePt t="49228" x="3903663" y="5526088"/>
          <p14:tracePt t="49236" x="3868738" y="5526088"/>
          <p14:tracePt t="49242" x="3857625" y="5526088"/>
          <p14:tracePt t="49255" x="3835400" y="5526088"/>
          <p14:tracePt t="49258" x="3822700" y="5526088"/>
          <p14:tracePt t="49269" x="3800475" y="5526088"/>
          <p14:tracePt t="49282" x="3789363" y="5526088"/>
          <p14:tracePt t="49290" x="3778250" y="5526088"/>
          <p14:tracePt t="49298" x="3765550" y="5526088"/>
          <p14:tracePt t="49306" x="3765550" y="5514975"/>
          <p14:tracePt t="49314" x="3754438" y="5514975"/>
          <p14:tracePt t="49322" x="3725863" y="5514975"/>
          <p14:tracePt t="49330" x="3714750" y="5514975"/>
          <p14:tracePt t="49340" x="3692525" y="5514975"/>
          <p14:tracePt t="49347" x="3668713" y="5514975"/>
          <p14:tracePt t="49354" x="3646488" y="5514975"/>
          <p14:tracePt t="49362" x="3622675" y="5526088"/>
          <p14:tracePt t="49373" x="3611563" y="5526088"/>
          <p14:tracePt t="49379" x="3589338" y="5537200"/>
          <p14:tracePt t="49386" x="3560763" y="5549900"/>
          <p14:tracePt t="49396" x="3549650" y="5549900"/>
          <p14:tracePt t="49405" x="3536950" y="5549900"/>
          <p14:tracePt t="49412" x="3525838" y="5561013"/>
          <p14:tracePt t="49419" x="3514725" y="5561013"/>
          <p14:tracePt t="49429" x="3503613" y="5561013"/>
          <p14:tracePt t="49438" x="3492500" y="5561013"/>
          <p14:tracePt t="49453" x="3479800" y="5561013"/>
          <p14:tracePt t="49462" x="3468688" y="5561013"/>
          <p14:tracePt t="49472" x="3457575" y="5561013"/>
          <p14:tracePt t="49479" x="3446463" y="5549900"/>
          <p14:tracePt t="49486" x="3435350" y="5537200"/>
          <p14:tracePt t="49496" x="3422650" y="5526088"/>
          <p14:tracePt t="49497" x="3400425" y="5526088"/>
          <p14:tracePt t="49505" x="3389313" y="5514975"/>
          <p14:tracePt t="49513" x="3371850" y="5497513"/>
          <p14:tracePt t="49520" x="3349625" y="5486400"/>
          <p14:tracePt t="49529" x="3325813" y="5486400"/>
          <p14:tracePt t="49539" x="3314700" y="5475288"/>
          <p14:tracePt t="49546" x="3292475" y="5475288"/>
          <p14:tracePt t="49553" x="3268663" y="5475288"/>
          <p14:tracePt t="49563" x="3257550" y="5475288"/>
          <p14:tracePt t="49572" x="3246438" y="5475288"/>
          <p14:tracePt t="49750" x="3235325" y="5475288"/>
          <p14:tracePt t="49757" x="3211513" y="5475288"/>
          <p14:tracePt t="49765" x="3160713" y="5464175"/>
          <p14:tracePt t="49773" x="3114675" y="5464175"/>
          <p14:tracePt t="49781" x="3068638" y="5451475"/>
          <p14:tracePt t="49789" x="3035300" y="5451475"/>
          <p14:tracePt t="49798" x="2971800" y="5440363"/>
          <p14:tracePt t="49810" x="2903538" y="5440363"/>
          <p14:tracePt t="49813" x="2817813" y="5429250"/>
          <p14:tracePt t="49821" x="2749550" y="5429250"/>
          <p14:tracePt t="49830" x="2725738" y="5429250"/>
          <p14:tracePt t="49839" x="2679700" y="5429250"/>
          <p14:tracePt t="49846" x="2628900" y="5429250"/>
          <p14:tracePt t="49853" x="2606675" y="5429250"/>
          <p14:tracePt t="49863" x="2582863" y="5429250"/>
          <p14:tracePt t="49872" x="2571750" y="5429250"/>
          <p14:tracePt t="49896" x="2549525" y="5418138"/>
          <p14:tracePt t="49939" x="2536825" y="5418138"/>
          <p14:tracePt t="49955" x="2525713" y="5418138"/>
          <p14:tracePt t="49987" x="2514600" y="5418138"/>
          <p14:tracePt t="50019" x="2503488" y="5418138"/>
          <p14:tracePt t="50098" x="2492375" y="5418138"/>
          <p14:tracePt t="50106" x="2492375" y="5429250"/>
          <p14:tracePt t="50114" x="2479675" y="5429250"/>
          <p14:tracePt t="50122" x="2479675" y="5440363"/>
          <p14:tracePt t="50130" x="2463800" y="5451475"/>
          <p14:tracePt t="50139" x="2463800" y="5464175"/>
          <p14:tracePt t="50148" x="2451100" y="5475288"/>
          <p14:tracePt t="50156" x="2439988" y="5497513"/>
          <p14:tracePt t="50163" x="2439988" y="5514975"/>
          <p14:tracePt t="50170" x="2439988" y="5526088"/>
          <p14:tracePt t="50180" x="2428875" y="5537200"/>
          <p14:tracePt t="50189" x="2428875" y="5549900"/>
          <p14:tracePt t="50196" x="2428875" y="5561013"/>
          <p14:tracePt t="50201" x="2428875" y="5572125"/>
          <p14:tracePt t="50213" x="2428875" y="5583238"/>
          <p14:tracePt t="50225" x="2428875" y="5594350"/>
          <p14:tracePt t="50240" x="2428875" y="5607050"/>
          <p14:tracePt t="50256" x="2428875" y="5618163"/>
          <p14:tracePt t="50264" x="2417763" y="5618163"/>
          <p14:tracePt t="50280" x="2406650" y="5618163"/>
          <p14:tracePt t="50289" x="2393950" y="5618163"/>
          <p14:tracePt t="50304" x="2382838" y="5618163"/>
          <p14:tracePt t="50311" x="2371725" y="5607050"/>
          <p14:tracePt t="50322" x="2371725" y="5583238"/>
          <p14:tracePt t="50328" x="2360613" y="5561013"/>
          <p14:tracePt t="50336" x="2360613" y="5549900"/>
          <p14:tracePt t="50343" x="2360613" y="5537200"/>
          <p14:tracePt t="50355" x="2360613" y="5526088"/>
          <p14:tracePt t="50359" x="2360613" y="5514975"/>
          <p14:tracePt t="50367" x="2360613" y="5497513"/>
          <p14:tracePt t="50375" x="2371725" y="5497513"/>
          <p14:tracePt t="50383" x="2371725" y="5486400"/>
          <p14:tracePt t="50391" x="2393950" y="5475288"/>
          <p14:tracePt t="50399" x="2417763" y="5464175"/>
          <p14:tracePt t="50407" x="2428875" y="5451475"/>
          <p14:tracePt t="50417" x="2451100" y="5440363"/>
          <p14:tracePt t="50423" x="2463800" y="5440363"/>
          <p14:tracePt t="50431" x="2503488" y="5429250"/>
          <p14:tracePt t="50439" x="2525713" y="5429250"/>
          <p14:tracePt t="50447" x="2536825" y="5418138"/>
          <p14:tracePt t="50454" x="2560638" y="5407025"/>
          <p14:tracePt t="50463" x="2571750" y="5407025"/>
          <p14:tracePt t="50478" x="2582863" y="5407025"/>
          <p14:tracePt t="50517" x="2571750" y="5407025"/>
          <p14:tracePt t="50525" x="2560638" y="5418138"/>
          <p14:tracePt t="50533" x="2549525" y="5418138"/>
          <p14:tracePt t="50541" x="2536825" y="5429250"/>
          <p14:tracePt t="50549" x="2525713" y="5429250"/>
          <p14:tracePt t="50557" x="2514600" y="5451475"/>
          <p14:tracePt t="50565" x="2503488" y="5451475"/>
          <p14:tracePt t="50573" x="2503488" y="5464175"/>
          <p14:tracePt t="50581" x="2492375" y="5464175"/>
          <p14:tracePt t="50747" x="2463800" y="5464175"/>
          <p14:tracePt t="50755" x="2439988" y="5464175"/>
          <p14:tracePt t="50764" x="2417763" y="5464175"/>
          <p14:tracePt t="50772" x="2382838" y="5451475"/>
          <p14:tracePt t="50780" x="2360613" y="5451475"/>
          <p14:tracePt t="50788" x="2325688" y="5451475"/>
          <p14:tracePt t="50795" x="2314575" y="5440363"/>
          <p14:tracePt t="50806" x="2274888" y="5440363"/>
          <p14:tracePt t="50811" x="2239963" y="5429250"/>
          <p14:tracePt t="50821" x="2206625" y="5429250"/>
          <p14:tracePt t="50826" x="2193925" y="5429250"/>
          <p14:tracePt t="50838" x="2182813" y="5418138"/>
          <p14:tracePt t="50842" x="2171700" y="5418138"/>
          <p14:tracePt t="50853" x="2160588" y="5418138"/>
          <p14:tracePt t="50858" x="2149475" y="5418138"/>
          <p14:tracePt t="50890" x="2136775" y="5418138"/>
          <p14:tracePt t="50913" x="2136775" y="5407025"/>
          <p14:tracePt t="50921" x="2125663" y="5407025"/>
          <p14:tracePt t="50945" x="2114550" y="5407025"/>
          <p14:tracePt t="50969" x="2097088" y="5407025"/>
          <p14:tracePt t="51000" x="2085975" y="5407025"/>
          <p14:tracePt t="51024" x="2074863" y="5407025"/>
          <p14:tracePt t="51048" x="2063750" y="5407025"/>
          <p14:tracePt t="51064" x="2063750" y="5394325"/>
          <p14:tracePt t="51072" x="2063750" y="5383213"/>
          <p14:tracePt t="51081" x="2063750" y="5372100"/>
          <p14:tracePt t="51088" x="2063750" y="5360988"/>
          <p14:tracePt t="51096" x="2063750" y="5337175"/>
          <p14:tracePt t="51103" x="2074863" y="5321300"/>
          <p14:tracePt t="51111" x="2085975" y="5297488"/>
          <p14:tracePt t="51122" x="2114550" y="5286375"/>
          <p14:tracePt t="51127" x="2125663" y="5275263"/>
          <p14:tracePt t="51136" x="2136775" y="5264150"/>
          <p14:tracePt t="51149" x="2149475" y="5264150"/>
          <p14:tracePt t="51158" x="2160588" y="5251450"/>
          <p14:tracePt t="51171" x="2171700" y="5251450"/>
          <p14:tracePt t="51238" x="2171700" y="5264150"/>
          <p14:tracePt t="51247" x="2160588" y="5264150"/>
          <p14:tracePt t="51254" x="2149475" y="5275263"/>
          <p14:tracePt t="51272" x="2136775" y="5275263"/>
          <p14:tracePt t="51278" x="2136775" y="5286375"/>
          <p14:tracePt t="51325" x="2149475" y="5286375"/>
          <p14:tracePt t="51333" x="2160588" y="5286375"/>
          <p14:tracePt t="51341" x="2171700" y="5275263"/>
          <p14:tracePt t="51349" x="2193925" y="5264150"/>
          <p14:tracePt t="51357" x="2217738" y="5251450"/>
          <p14:tracePt t="51365" x="2228850" y="5240338"/>
          <p14:tracePt t="51373" x="2239963" y="5229225"/>
          <p14:tracePt t="51381" x="2263775" y="5218113"/>
          <p14:tracePt t="51398" x="2274888" y="5207000"/>
          <p14:tracePt t="51404" x="2292350" y="5207000"/>
          <p14:tracePt t="51422" x="2303463" y="5207000"/>
          <p14:tracePt t="51444" x="2314575" y="5207000"/>
          <p14:tracePt t="51468" x="2314575" y="5218113"/>
          <p14:tracePt t="51492" x="2303463" y="5229225"/>
          <p14:tracePt t="51499" x="2292350" y="5240338"/>
          <p14:tracePt t="51507" x="2292350" y="5251450"/>
          <p14:tracePt t="51515" x="2274888" y="5251450"/>
          <p14:tracePt t="51523" x="2263775" y="5264150"/>
          <p14:tracePt t="51531" x="2251075" y="5275263"/>
          <p14:tracePt t="51548" x="2239963" y="5286375"/>
          <p14:tracePt t="51555" x="2228850" y="5286375"/>
          <p14:tracePt t="51563" x="2228850" y="5297488"/>
          <p14:tracePt t="51594" x="2217738" y="5297488"/>
          <p14:tracePt t="51856" x="2217738" y="5308600"/>
          <p14:tracePt t="51871" x="2217738" y="5321300"/>
          <p14:tracePt t="51880" x="2206625" y="5337175"/>
          <p14:tracePt t="51895" x="2206625" y="5349875"/>
          <p14:tracePt t="51903" x="2193925" y="5360988"/>
          <p14:tracePt t="51922" x="2182813" y="5372100"/>
          <p14:tracePt t="51943" x="2182813" y="5383213"/>
          <p14:tracePt t="52270" x="2193925" y="5383213"/>
          <p14:tracePt t="52307" x="2193925" y="5394325"/>
          <p14:tracePt t="52315" x="2206625" y="5394325"/>
          <p14:tracePt t="52371" x="2217738" y="5394325"/>
          <p14:tracePt t="52378" x="2228850" y="5394325"/>
          <p14:tracePt t="52394" x="2263775" y="5394325"/>
          <p14:tracePt t="52405" x="2292350" y="5394325"/>
          <p14:tracePt t="52410" x="2325688" y="5394325"/>
          <p14:tracePt t="52419" x="2360613" y="5394325"/>
          <p14:tracePt t="52426" x="2393950" y="5394325"/>
          <p14:tracePt t="52434" x="2428875" y="5407025"/>
          <p14:tracePt t="52442" x="2479675" y="5407025"/>
          <p14:tracePt t="52449" x="2514600" y="5418138"/>
          <p14:tracePt t="52457" x="2571750" y="5429250"/>
          <p14:tracePt t="52466" x="2668588" y="5451475"/>
          <p14:tracePt t="52474" x="2736850" y="5475288"/>
          <p14:tracePt t="52482" x="2828925" y="5497513"/>
          <p14:tracePt t="52489" x="2936875" y="5537200"/>
          <p14:tracePt t="52498" x="3035300" y="5572125"/>
          <p14:tracePt t="52505" x="3160713" y="5618163"/>
          <p14:tracePt t="52513" x="3292475" y="5651500"/>
          <p14:tracePt t="52521" x="3360738" y="5675313"/>
          <p14:tracePt t="52529" x="3492500" y="5703888"/>
          <p14:tracePt t="52539" x="3611563" y="5726113"/>
          <p14:tracePt t="52545" x="3703638" y="5749925"/>
          <p14:tracePt t="52553" x="3800475" y="5749925"/>
          <p14:tracePt t="52561" x="3868738" y="5749925"/>
          <p14:tracePt t="52570" x="3892550" y="5749925"/>
          <p14:tracePt t="52576" x="3954463" y="5749925"/>
          <p14:tracePt t="52589" x="3989388" y="5749925"/>
          <p14:tracePt t="52592" x="4035425" y="5715000"/>
          <p14:tracePt t="52603" x="4035425" y="5675313"/>
          <p14:tracePt t="52608" x="4046538" y="5594350"/>
          <p14:tracePt t="52622" x="4046538" y="5514975"/>
          <p14:tracePt t="52624" x="3989388" y="5407025"/>
          <p14:tracePt t="52636" x="3892550" y="5297488"/>
          <p14:tracePt t="52703" x="3846513" y="5297488"/>
          <p14:tracePt t="52711" x="3822700" y="5297488"/>
          <p14:tracePt t="52719" x="3800475" y="5297488"/>
          <p14:tracePt t="52727" x="3789363" y="5297488"/>
          <p14:tracePt t="52782" x="3789363" y="5286375"/>
          <p14:tracePt t="52790" x="3789363" y="5275263"/>
          <p14:tracePt t="52799" x="3789363" y="5251450"/>
          <p14:tracePt t="52806" x="3789363" y="5229225"/>
          <p14:tracePt t="52815" x="3789363" y="5207000"/>
          <p14:tracePt t="52826" x="3778250" y="5183188"/>
          <p14:tracePt t="52830" x="3778250" y="5172075"/>
          <p14:tracePt t="52838" x="3765550" y="5160963"/>
          <p14:tracePt t="52849" x="3754438" y="5132388"/>
          <p14:tracePt t="52856" x="3736975" y="5121275"/>
          <p14:tracePt t="52865" x="3725863" y="5121275"/>
          <p14:tracePt t="52870" x="3725863" y="5108575"/>
          <p14:tracePt t="52882" x="3714750" y="5097463"/>
          <p14:tracePt t="52889" x="3703638" y="5097463"/>
          <p14:tracePt t="52899" x="3692525" y="5086350"/>
          <p14:tracePt t="52903" x="3679825" y="5086350"/>
          <p14:tracePt t="52915" x="3668713" y="5086350"/>
          <p14:tracePt t="52917" x="3646488" y="5086350"/>
          <p14:tracePt t="52932" x="3635375" y="5086350"/>
          <p14:tracePt t="52934" x="3622675" y="5086350"/>
          <p14:tracePt t="52949" x="3600450" y="5086350"/>
          <p14:tracePt t="52949" x="3589338" y="5086350"/>
          <p14:tracePt t="52957" x="3578225" y="5086350"/>
          <p14:tracePt t="52966" x="3560763" y="5086350"/>
          <p14:tracePt t="52972" x="3549650" y="5097463"/>
          <p14:tracePt t="52989" x="3536950" y="5108575"/>
          <p14:tracePt t="53004" x="3525838" y="5121275"/>
          <p14:tracePt t="53012" x="3525838" y="5132388"/>
          <p14:tracePt t="53022" x="3525838" y="5149850"/>
          <p14:tracePt t="53028" x="3525838" y="5183188"/>
          <p14:tracePt t="53036" x="3525838" y="5207000"/>
          <p14:tracePt t="53043" x="3525838" y="5229225"/>
          <p14:tracePt t="53055" x="3525838" y="5251450"/>
          <p14:tracePt t="53059" x="3525838" y="5275263"/>
          <p14:tracePt t="53067" x="3525838" y="5308600"/>
          <p14:tracePt t="53075" x="3525838" y="5337175"/>
          <p14:tracePt t="53083" x="3525838" y="5360988"/>
          <p14:tracePt t="53096" x="3525838" y="5383213"/>
          <p14:tracePt t="53099" x="3536950" y="5407025"/>
          <p14:tracePt t="53107" x="3536950" y="5418138"/>
          <p14:tracePt t="53117" x="3536950" y="5429250"/>
          <p14:tracePt t="53123" x="3549650" y="5440363"/>
          <p14:tracePt t="53138" x="3549650" y="5451475"/>
          <p14:tracePt t="53170" x="3560763" y="5451475"/>
          <p14:tracePt t="53202" x="3560763" y="5464175"/>
          <p14:tracePt t="53233" x="3560763" y="5475288"/>
          <p14:tracePt t="53241" x="3549650" y="5475288"/>
          <p14:tracePt t="53257" x="3536950" y="5475288"/>
          <p14:tracePt t="53273" x="3525838" y="5486400"/>
          <p14:tracePt t="53289" x="3514725" y="5486400"/>
          <p14:tracePt t="53305" x="3503613" y="5486400"/>
          <p14:tracePt t="53321" x="3492500" y="5486400"/>
          <p14:tracePt t="53338" x="3479800" y="5486400"/>
          <p14:tracePt t="53344" x="3468688" y="5486400"/>
          <p14:tracePt t="53361" x="3457575" y="5486400"/>
          <p14:tracePt t="53370" x="3446463" y="5475288"/>
          <p14:tracePt t="53376" x="3435350" y="5475288"/>
          <p14:tracePt t="53384" x="3422650" y="5464175"/>
          <p14:tracePt t="53416" x="3411538" y="5451475"/>
          <p14:tracePt t="53447" x="3411538" y="5440363"/>
          <p14:tracePt t="53503" x="3411538" y="5429250"/>
          <p14:tracePt t="53550" x="3411538" y="5418138"/>
          <p14:tracePt t="53566" x="3400425" y="5418138"/>
          <p14:tracePt t="53677" x="3411538" y="5418138"/>
          <p14:tracePt t="53688" x="3422650" y="5418138"/>
          <p14:tracePt t="53693" x="3435350" y="5418138"/>
          <p14:tracePt t="53709" x="3446463" y="5418138"/>
          <p14:tracePt t="53717" x="3457575" y="5418138"/>
          <p14:tracePt t="53725" x="3468688" y="5418138"/>
          <p14:tracePt t="53740" x="3479800" y="5418138"/>
          <p14:tracePt t="53749" x="3492500" y="5418138"/>
          <p14:tracePt t="53788" x="3503613" y="5418138"/>
          <p14:tracePt t="53867" x="3514725" y="5418138"/>
          <p14:tracePt t="54033" x="3514725" y="5407025"/>
          <p14:tracePt t="54050" x="3514725" y="5394325"/>
          <p14:tracePt t="54120" x="3514725" y="5407025"/>
          <p14:tracePt t="54128" x="3525838" y="5418138"/>
          <p14:tracePt t="54136" x="3525838" y="5429250"/>
          <p14:tracePt t="54144" x="3525838" y="5440363"/>
          <p14:tracePt t="54155" x="3525838" y="5451475"/>
          <p14:tracePt t="54163" x="3525838" y="5464175"/>
          <p14:tracePt t="54184" x="3525838" y="5475288"/>
          <p14:tracePt t="54200" x="3514725" y="5475288"/>
          <p14:tracePt t="54208" x="3503613" y="5475288"/>
          <p14:tracePt t="54223" x="3492500" y="5475288"/>
          <p14:tracePt t="54231" x="3468688" y="5464175"/>
          <p14:tracePt t="54239" x="3457575" y="5451475"/>
          <p14:tracePt t="54247" x="3446463" y="5440363"/>
          <p14:tracePt t="54255" x="3435350" y="5429250"/>
          <p14:tracePt t="54263" x="3422650" y="5418138"/>
          <p14:tracePt t="54272" x="3411538" y="5407025"/>
          <p14:tracePt t="54279" x="3400425" y="5383213"/>
          <p14:tracePt t="54287" x="3389313" y="5372100"/>
          <p14:tracePt t="54295" x="3389313" y="5360988"/>
          <p14:tracePt t="54305" x="3371850" y="5349875"/>
          <p14:tracePt t="54319" x="3371850" y="5337175"/>
          <p14:tracePt t="54338" x="3371850" y="5321300"/>
          <p14:tracePt t="54374" x="3371850" y="5308600"/>
          <p14:tracePt t="54397" x="3371850" y="5297488"/>
          <p14:tracePt t="54406" x="3371850" y="5286375"/>
          <p14:tracePt t="54431" x="3371850" y="5275263"/>
          <p14:tracePt t="54564" x="3371850" y="5286375"/>
          <p14:tracePt t="54580" x="3371850" y="5297488"/>
          <p14:tracePt t="54587" x="3371850" y="5308600"/>
          <p14:tracePt t="54595" x="3371850" y="5321300"/>
          <p14:tracePt t="54611" x="3371850" y="5337175"/>
          <p14:tracePt t="54627" x="3389313" y="5337175"/>
          <p14:tracePt t="54638" x="3389313" y="5349875"/>
          <p14:tracePt t="54652" x="3400425" y="5349875"/>
          <p14:tracePt t="54659" x="3411538" y="5349875"/>
          <p14:tracePt t="54675" x="3422650" y="5349875"/>
          <p14:tracePt t="54683" x="3435350" y="5349875"/>
          <p14:tracePt t="54691" x="3446463" y="5349875"/>
          <p14:tracePt t="54702" x="3457575" y="5337175"/>
          <p14:tracePt t="54707" x="3479800" y="5308600"/>
          <p14:tracePt t="54717" x="3503613" y="5297488"/>
          <p14:tracePt t="54724" x="3525838" y="5286375"/>
          <p14:tracePt t="54734" x="3536950" y="5275263"/>
          <p14:tracePt t="54738" x="3560763" y="5251450"/>
          <p14:tracePt t="54750" x="3589338" y="5240338"/>
          <p14:tracePt t="54756" x="3611563" y="5229225"/>
          <p14:tracePt t="54767" x="3622675" y="5218113"/>
          <p14:tracePt t="54770" x="3635375" y="5218113"/>
          <p14:tracePt t="54784" x="3646488" y="5207000"/>
          <p14:tracePt t="54790" x="3657600" y="5207000"/>
          <p14:tracePt t="54803" x="3668713" y="5207000"/>
          <p14:tracePt t="54817" x="3679825" y="5207000"/>
          <p14:tracePt t="54841" x="3692525" y="5207000"/>
          <p14:tracePt t="54850" x="3692525" y="5218113"/>
          <p14:tracePt t="54857" x="3703638" y="5218113"/>
          <p14:tracePt t="54864" x="3703638" y="5240338"/>
          <p14:tracePt t="54873" x="3703638" y="5251450"/>
          <p14:tracePt t="54880" x="3714750" y="5264150"/>
          <p14:tracePt t="54889" x="3714750" y="5275263"/>
          <p14:tracePt t="54896" x="3714750" y="5286375"/>
          <p14:tracePt t="54904" x="3714750" y="5297488"/>
          <p14:tracePt t="54912" x="3714750" y="5308600"/>
          <p14:tracePt t="54944" x="3714750" y="5321300"/>
          <p14:tracePt t="55094" x="3703638" y="5321300"/>
          <p14:tracePt t="55110" x="3692525" y="5337175"/>
          <p14:tracePt t="55121" x="3679825" y="5349875"/>
          <p14:tracePt t="55126" x="3657600" y="5349875"/>
          <p14:tracePt t="55134" x="3635375" y="5360988"/>
          <p14:tracePt t="55142" x="3622675" y="5360988"/>
          <p14:tracePt t="55151" x="3600450" y="5372100"/>
          <p14:tracePt t="55158" x="3560763" y="5383213"/>
          <p14:tracePt t="55165" x="3536950" y="5394325"/>
          <p14:tracePt t="55174" x="3514725" y="5394325"/>
          <p14:tracePt t="55181" x="3492500" y="5407025"/>
          <p14:tracePt t="55190" x="3457575" y="5418138"/>
          <p14:tracePt t="55197" x="3435350" y="5418138"/>
          <p14:tracePt t="55205" x="3411538" y="5429250"/>
          <p14:tracePt t="55213" x="3389313" y="5440363"/>
          <p14:tracePt t="55222" x="3360738" y="5440363"/>
          <p14:tracePt t="55232" x="3349625" y="5451475"/>
          <p14:tracePt t="55239" x="3336925" y="5451475"/>
          <p14:tracePt t="55245" x="3314700" y="5464175"/>
          <p14:tracePt t="55261" x="3303588" y="5464175"/>
          <p14:tracePt t="55272" x="3303588" y="5475288"/>
          <p14:tracePt t="55277" x="3292475" y="5475288"/>
          <p14:tracePt t="55348" x="3303588" y="5475288"/>
          <p14:tracePt t="55363" x="3325813" y="5475288"/>
          <p14:tracePt t="55372" x="3336925" y="5475288"/>
          <p14:tracePt t="55379" x="3360738" y="5475288"/>
          <p14:tracePt t="55387" x="3371850" y="5475288"/>
          <p14:tracePt t="55395" x="3400425" y="5475288"/>
          <p14:tracePt t="55405" x="3422650" y="5475288"/>
          <p14:tracePt t="55411" x="3435350" y="5475288"/>
          <p14:tracePt t="55419" x="3446463" y="5475288"/>
          <p14:tracePt t="55427" x="3457575" y="5475288"/>
          <p14:tracePt t="55443" x="3468688" y="5475288"/>
          <p14:tracePt t="55466" x="3479800" y="5475288"/>
          <p14:tracePt t="55506" x="3492500" y="5475288"/>
          <p14:tracePt t="55522" x="3503613" y="5475288"/>
          <p14:tracePt t="55530" x="3514725" y="5475288"/>
          <p14:tracePt t="55538" x="3514725" y="5464175"/>
          <p14:tracePt t="55546" x="3525838" y="5464175"/>
          <p14:tracePt t="55577" x="3536950" y="5464175"/>
          <p14:tracePt t="55625" x="3536950" y="5451475"/>
          <p14:tracePt t="55878" x="3525838" y="5451475"/>
          <p14:tracePt t="55886" x="3503613" y="5451475"/>
          <p14:tracePt t="55894" x="3468688" y="5464175"/>
          <p14:tracePt t="55905" x="3411538" y="5464175"/>
          <p14:tracePt t="55910" x="3349625" y="5464175"/>
          <p14:tracePt t="55919" x="3292475" y="5464175"/>
          <p14:tracePt t="55926" x="3222625" y="5464175"/>
          <p14:tracePt t="55938" x="3160713" y="5464175"/>
          <p14:tracePt t="55942" x="3103563" y="5464175"/>
          <p14:tracePt t="55949" x="3057525" y="5464175"/>
          <p14:tracePt t="55957" x="2994025" y="5451475"/>
          <p14:tracePt t="55965" x="2949575" y="5440363"/>
          <p14:tracePt t="55973" x="2892425" y="5440363"/>
          <p14:tracePt t="55981" x="2846388" y="5429250"/>
          <p14:tracePt t="55989" x="2817813" y="5429250"/>
          <p14:tracePt t="55997" x="2771775" y="5429250"/>
          <p14:tracePt t="56005" x="2736850" y="5418138"/>
          <p14:tracePt t="56013" x="2703513" y="5407025"/>
          <p14:tracePt t="56021" x="2668588" y="5407025"/>
          <p14:tracePt t="56029" x="2640013" y="5394325"/>
          <p14:tracePt t="56038" x="2617788" y="5394325"/>
          <p14:tracePt t="56055" x="2593975" y="5394325"/>
          <p14:tracePt t="56056" x="2571750" y="5394325"/>
          <p14:tracePt t="56061" x="2549525" y="5394325"/>
          <p14:tracePt t="56070" x="2525713" y="5383213"/>
          <p14:tracePt t="56076" x="2503488" y="5383213"/>
          <p14:tracePt t="56089" x="2479675" y="5383213"/>
          <p14:tracePt t="56092" x="2463800" y="5383213"/>
          <p14:tracePt t="56103" x="2439988" y="5383213"/>
          <p14:tracePt t="56108" x="2428875" y="5383213"/>
          <p14:tracePt t="56121" x="2417763" y="5383213"/>
          <p14:tracePt t="56124" x="2406650" y="5383213"/>
          <p14:tracePt t="56139" x="2393950" y="5372100"/>
          <p14:tracePt t="56147" x="2382838" y="5372100"/>
          <p14:tracePt t="56156" x="2382838" y="5360988"/>
          <p14:tracePt t="56163" x="2382838" y="5349875"/>
          <p14:tracePt t="56171" x="2371725" y="5321300"/>
          <p14:tracePt t="56179" x="2371725" y="5297488"/>
          <p14:tracePt t="56189" x="2371725" y="5264150"/>
          <p14:tracePt t="56195" x="2371725" y="5229225"/>
          <p14:tracePt t="56203" x="2382838" y="5194300"/>
          <p14:tracePt t="56211" x="2393950" y="5183188"/>
          <p14:tracePt t="56222" x="2406650" y="5149850"/>
          <p14:tracePt t="56227" x="2417763" y="5121275"/>
          <p14:tracePt t="56236" x="2439988" y="5097463"/>
          <p14:tracePt t="56243" x="2451100" y="5086350"/>
          <p14:tracePt t="56255" x="2479675" y="5075238"/>
          <p14:tracePt t="56258" x="2503488" y="5051425"/>
          <p14:tracePt t="56269" x="2525713" y="5051425"/>
          <p14:tracePt t="56274" x="2536825" y="5051425"/>
          <p14:tracePt t="56288" x="2560638" y="5040313"/>
          <p14:tracePt t="56291" x="2582863" y="5040313"/>
          <p14:tracePt t="56309" x="2628900" y="5040313"/>
          <p14:tracePt t="56314" x="2640013" y="5040313"/>
          <p14:tracePt t="56322" x="2679700" y="5051425"/>
          <p14:tracePt t="56329" x="2692400" y="5075238"/>
          <p14:tracePt t="56339" x="2692400" y="5108575"/>
          <p14:tracePt t="56345" x="2703513" y="5149850"/>
          <p14:tracePt t="56353" x="2714625" y="5194300"/>
          <p14:tracePt t="56361" x="2714625" y="5251450"/>
          <p14:tracePt t="56372" x="2714625" y="5297488"/>
          <p14:tracePt t="56377" x="2714625" y="5349875"/>
          <p14:tracePt t="56386" x="2692400" y="5407025"/>
          <p14:tracePt t="56393" x="2679700" y="5418138"/>
          <p14:tracePt t="56406" x="2657475" y="5464175"/>
          <p14:tracePt t="56409" x="2628900" y="5486400"/>
          <p14:tracePt t="56419" x="2617788" y="5514975"/>
          <p14:tracePt t="56425" x="2593975" y="5526088"/>
          <p14:tracePt t="56438" x="2582863" y="5526088"/>
          <p14:tracePt t="56441" x="2571750" y="5537200"/>
          <p14:tracePt t="56453" x="2560638" y="5537200"/>
          <p14:tracePt t="56480" x="2560638" y="5514975"/>
          <p14:tracePt t="56607" x="2571750" y="5514975"/>
          <p14:tracePt t="56614" x="2593975" y="5514975"/>
          <p14:tracePt t="56622" x="2640013" y="5514975"/>
          <p14:tracePt t="56631" x="2703513" y="5514975"/>
          <p14:tracePt t="56639" x="2760663" y="5497513"/>
          <p14:tracePt t="56646" x="2817813" y="5486400"/>
          <p14:tracePt t="56654" x="2903538" y="5475288"/>
          <p14:tracePt t="56662" x="2982913" y="5451475"/>
          <p14:tracePt t="56672" x="3057525" y="5429250"/>
          <p14:tracePt t="56678" x="3149600" y="5418138"/>
          <p14:tracePt t="56686" x="3246438" y="5383213"/>
          <p14:tracePt t="56694" x="3325813" y="5372100"/>
          <p14:tracePt t="56705" x="3435350" y="5349875"/>
          <p14:tracePt t="56710" x="3536950" y="5337175"/>
          <p14:tracePt t="56719" x="3646488" y="5321300"/>
          <p14:tracePt t="56725" x="3736975" y="5308600"/>
          <p14:tracePt t="56733" x="3835400" y="5308600"/>
          <p14:tracePt t="56741" x="3914775" y="5308600"/>
          <p14:tracePt t="56749" x="3989388" y="5308600"/>
          <p14:tracePt t="56757" x="4022725" y="5308600"/>
          <p14:tracePt t="56765" x="4068763" y="5308600"/>
          <p14:tracePt t="56773" x="4103688" y="5308600"/>
          <p14:tracePt t="56781" x="4132263" y="5308600"/>
          <p14:tracePt t="56789" x="4154488" y="5308600"/>
          <p14:tracePt t="56797" x="4165600" y="5308600"/>
          <p14:tracePt t="56806" x="4178300" y="5308600"/>
          <p14:tracePt t="56821" x="4178300" y="5297488"/>
          <p14:tracePt t="56828" x="4178300" y="5286375"/>
          <p14:tracePt t="56844" x="4178300" y="5275263"/>
          <p14:tracePt t="57042" x="4189413" y="5275263"/>
          <p14:tracePt t="57050" x="4200525" y="5286375"/>
          <p14:tracePt t="57058" x="4222750" y="5321300"/>
          <p14:tracePt t="57066" x="4235450" y="5321300"/>
          <p14:tracePt t="57074" x="4246563" y="5349875"/>
          <p14:tracePt t="57082" x="4246563" y="5372100"/>
          <p14:tracePt t="57090" x="4257675" y="5394325"/>
          <p14:tracePt t="57098" x="4257675" y="5418138"/>
          <p14:tracePt t="57107" x="4268788" y="5440363"/>
          <p14:tracePt t="57114" x="4268788" y="5451475"/>
          <p14:tracePt t="57123" x="4268788" y="5464175"/>
          <p14:tracePt t="57129" x="4268788" y="5475288"/>
          <p14:tracePt t="57137" x="4268788" y="5486400"/>
          <p14:tracePt t="57145" x="4257675" y="5486400"/>
          <p14:tracePt t="57156" x="4257675" y="5497513"/>
          <p14:tracePt t="57161" x="4246563" y="5514975"/>
          <p14:tracePt t="57170" x="4246563" y="5526088"/>
          <p14:tracePt t="57177" x="4235450" y="5526088"/>
          <p14:tracePt t="57189" x="4235450" y="5537200"/>
          <p14:tracePt t="57193" x="4222750" y="5561013"/>
          <p14:tracePt t="57200" x="4211638" y="5572125"/>
          <p14:tracePt t="57208" x="4200525" y="5583238"/>
          <p14:tracePt t="57216" x="4200525" y="5594350"/>
          <p14:tracePt t="57224" x="4189413" y="5594350"/>
          <p14:tracePt t="57461" x="4132263" y="5594350"/>
          <p14:tracePt t="57470" x="4068763" y="5594350"/>
          <p14:tracePt t="57478" x="4011613" y="5583238"/>
          <p14:tracePt t="57489" x="3943350" y="5561013"/>
          <p14:tracePt t="57494" x="3811588" y="5526088"/>
          <p14:tracePt t="57503" x="3668713" y="5486400"/>
          <p14:tracePt t="57509" x="3525838" y="5451475"/>
          <p14:tracePt t="57517" x="3389313" y="5418138"/>
          <p14:tracePt t="57525" x="3246438" y="5394325"/>
          <p14:tracePt t="57533" x="3182938" y="5394325"/>
          <p14:tracePt t="57541" x="2960688" y="5394325"/>
          <p14:tracePt t="57549" x="2828925" y="5394325"/>
          <p14:tracePt t="57557" x="2771775" y="5394325"/>
          <p14:tracePt t="57565" x="2657475" y="5407025"/>
          <p14:tracePt t="57572" x="2571750" y="5429250"/>
          <p14:tracePt t="57580" x="2536825" y="5429250"/>
          <p14:tracePt t="57589" x="2463800" y="5451475"/>
          <p14:tracePt t="57596" x="2406650" y="5451475"/>
          <p14:tracePt t="57604" x="2371725" y="5464175"/>
          <p14:tracePt t="57612" x="2349500" y="5475288"/>
          <p14:tracePt t="57623" x="2336800" y="5475288"/>
          <p14:tracePt t="57628" x="2325688" y="5475288"/>
          <p14:tracePt t="57779" x="2314575" y="5475288"/>
          <p14:tracePt t="57787" x="2292350" y="5475288"/>
          <p14:tracePt t="57794" x="2251075" y="5475288"/>
          <p14:tracePt t="57805" x="2228850" y="5475288"/>
          <p14:tracePt t="57810" x="2193925" y="5475288"/>
          <p14:tracePt t="57821" x="2149475" y="5451475"/>
          <p14:tracePt t="57826" x="2125663" y="5451475"/>
          <p14:tracePt t="57834" x="2051050" y="5418138"/>
          <p14:tracePt t="57842" x="2039938" y="5407025"/>
          <p14:tracePt t="57850" x="2006600" y="5383213"/>
          <p14:tracePt t="57858" x="1982788" y="5360988"/>
          <p14:tracePt t="57866" x="1960563" y="5337175"/>
          <p14:tracePt t="57874" x="1949450" y="5321300"/>
          <p14:tracePt t="57881" x="1936750" y="5297488"/>
          <p14:tracePt t="57889" x="1936750" y="5286375"/>
          <p14:tracePt t="57897" x="1925638" y="5275263"/>
          <p14:tracePt t="57908" x="1925638" y="5264150"/>
          <p14:tracePt t="57913" x="1925638" y="5251450"/>
          <p14:tracePt t="57921" x="1925638" y="5229225"/>
          <p14:tracePt t="57929" x="1925638" y="5218113"/>
          <p14:tracePt t="57941" x="1925638" y="5194300"/>
          <p14:tracePt t="57945" x="1925638" y="5172075"/>
          <p14:tracePt t="57954" x="1936750" y="5149850"/>
          <p14:tracePt t="57961" x="1971675" y="5121275"/>
          <p14:tracePt t="57973" x="2006600" y="5097463"/>
          <p14:tracePt t="57977" x="2051050" y="5086350"/>
          <p14:tracePt t="57987" x="2114550" y="5051425"/>
          <p14:tracePt t="57992" x="2182813" y="5040313"/>
          <p14:tracePt t="58006" x="2263775" y="5029200"/>
          <p14:tracePt t="58009" x="2349500" y="5006975"/>
          <p14:tracePt t="58021" x="2451100" y="4994275"/>
          <p14:tracePt t="58024" x="2536825" y="4972050"/>
          <p14:tracePt t="58039" x="2640013" y="4954588"/>
          <p14:tracePt t="58042" x="2736850" y="4932363"/>
          <p14:tracePt t="58054" x="2828925" y="4908550"/>
          <p14:tracePt t="58057" x="2982913" y="4875213"/>
          <p14:tracePt t="58073" x="3136900" y="4851400"/>
          <p14:tracePt t="58079" x="3246438" y="4840288"/>
          <p14:tracePt t="58087" x="3349625" y="4840288"/>
          <p14:tracePt t="58095" x="3446463" y="4840288"/>
          <p14:tracePt t="58106" x="3525838" y="4840288"/>
          <p14:tracePt t="58111" x="3622675" y="4840288"/>
          <p14:tracePt t="58120" x="3692525" y="4864100"/>
          <p14:tracePt t="58127" x="3714750" y="4886325"/>
          <p14:tracePt t="58139" x="3765550" y="4908550"/>
          <p14:tracePt t="58143" x="3800475" y="4932363"/>
          <p14:tracePt t="58153" x="3835400" y="4943475"/>
          <p14:tracePt t="58158" x="3846513" y="4954588"/>
          <p14:tracePt t="58176" x="3857625" y="4972050"/>
          <p14:tracePt t="58187" x="3868738" y="4983163"/>
          <p14:tracePt t="58190" x="3868738" y="5006975"/>
          <p14:tracePt t="58206" x="3868738" y="5018088"/>
          <p14:tracePt t="58207" x="3868738" y="5040313"/>
          <p14:tracePt t="58214" x="3835400" y="5064125"/>
          <p14:tracePt t="58222" x="3778250" y="5132388"/>
          <p14:tracePt t="58230" x="3736975" y="5160963"/>
          <p14:tracePt t="58239" x="3635375" y="5251450"/>
          <p14:tracePt t="58246" x="3549650" y="5297488"/>
          <p14:tracePt t="58258" x="3446463" y="5360988"/>
          <p14:tracePt t="58262" x="3303588" y="5407025"/>
          <p14:tracePt t="58273" x="3194050" y="5440363"/>
          <p14:tracePt t="58277" x="3125788" y="5451475"/>
          <p14:tracePt t="58287" x="2994025" y="5464175"/>
          <p14:tracePt t="58293" x="2879725" y="5475288"/>
          <p14:tracePt t="58306" x="2760663" y="5486400"/>
          <p14:tracePt t="58310" x="2679700" y="5486400"/>
          <p14:tracePt t="58320" x="2640013" y="5486400"/>
          <p14:tracePt t="58325" x="2582863" y="5486400"/>
          <p14:tracePt t="58339" x="2525713" y="5486400"/>
          <p14:tracePt t="58341" x="2492375" y="5464175"/>
          <p14:tracePt t="58353" x="2463800" y="5451475"/>
          <p14:tracePt t="58357" x="2417763" y="5418138"/>
          <p14:tracePt t="58372" x="2406650" y="5383213"/>
          <p14:tracePt t="58373" x="2406650" y="5360988"/>
          <p14:tracePt t="58380" x="2406650" y="5321300"/>
          <p14:tracePt t="58388" x="2406650" y="5275263"/>
          <p14:tracePt t="58396" x="2406650" y="5240338"/>
          <p14:tracePt t="58406" x="2406650" y="5194300"/>
          <p14:tracePt t="58412" x="2406650" y="5149850"/>
          <p14:tracePt t="58420" x="2417763" y="5132388"/>
          <p14:tracePt t="58428" x="2439988" y="5097463"/>
          <p14:tracePt t="58439" x="2451100" y="5075238"/>
          <p14:tracePt t="58444" x="2463800" y="5051425"/>
          <p14:tracePt t="58456" x="2492375" y="5029200"/>
          <p14:tracePt t="58460" x="2503488" y="5018088"/>
          <p14:tracePt t="58471" x="2525713" y="5006975"/>
          <p14:tracePt t="58475" x="2536825" y="4994275"/>
          <p14:tracePt t="58490" x="2560638" y="4994275"/>
          <p14:tracePt t="58492" x="2571750" y="4994275"/>
          <p14:tracePt t="58504" x="2593975" y="4994275"/>
          <p14:tracePt t="58507" x="2617788" y="4994275"/>
          <p14:tracePt t="58523" x="2640013" y="4994275"/>
          <p14:tracePt t="58523" x="2679700" y="5018088"/>
          <p14:tracePt t="58531" x="2703513" y="5040313"/>
          <p14:tracePt t="58539" x="2749550" y="5086350"/>
          <p14:tracePt t="58546" x="2794000" y="5121275"/>
          <p14:tracePt t="58556" x="2857500" y="5183188"/>
          <p14:tracePt t="58562" x="2892425" y="5229225"/>
          <p14:tracePt t="58570" x="2914650" y="5251450"/>
          <p14:tracePt t="58578" x="2949575" y="5275263"/>
          <p14:tracePt t="58589" x="2971800" y="5286375"/>
          <p14:tracePt t="58594" x="2982913" y="5308600"/>
          <p14:tracePt t="58604" x="2994025" y="5321300"/>
          <p14:tracePt t="58610" x="2994025" y="5337175"/>
          <p14:tracePt t="58623" x="2994025" y="5349875"/>
          <p14:tracePt t="58626" x="2982913" y="5360988"/>
          <p14:tracePt t="58637" x="2949575" y="5372100"/>
          <p14:tracePt t="58641" x="2903538" y="5394325"/>
          <p14:tracePt t="58656" x="2828925" y="5407025"/>
          <p14:tracePt t="58658" x="2714625" y="5429250"/>
          <p14:tracePt t="58670" x="2617788" y="5429250"/>
          <p14:tracePt t="58673" x="2560638" y="5429250"/>
          <p14:tracePt t="58689" x="2463800" y="5429250"/>
          <p14:tracePt t="58690" x="2371725" y="5429250"/>
          <p14:tracePt t="58697" x="2303463" y="5394325"/>
          <p14:tracePt t="58705" x="2217738" y="5360988"/>
          <p14:tracePt t="58713" x="2171700" y="5308600"/>
          <p14:tracePt t="58721" x="2160588" y="5286375"/>
          <p14:tracePt t="58729" x="2136775" y="5251450"/>
          <p14:tracePt t="58740" x="2114550" y="5218113"/>
          <p14:tracePt t="58745" x="2097088" y="5172075"/>
          <p14:tracePt t="58754" x="2097088" y="5149850"/>
          <p14:tracePt t="58760" x="2097088" y="5108575"/>
          <p14:tracePt t="58773" x="2125663" y="5086350"/>
          <p14:tracePt t="58777" x="2171700" y="5064125"/>
          <p14:tracePt t="58787" x="2217738" y="5018088"/>
          <p14:tracePt t="58792" x="2292350" y="4994275"/>
          <p14:tracePt t="58806" x="2360613" y="4954588"/>
          <p14:tracePt t="58809" x="2439988" y="4921250"/>
          <p14:tracePt t="58821" x="2525713" y="4897438"/>
          <p14:tracePt t="58824" x="2593975" y="4886325"/>
          <p14:tracePt t="58839" x="2692400" y="4886325"/>
          <p14:tracePt t="58840" x="2760663" y="4886325"/>
          <p14:tracePt t="58847" x="2828925" y="4886325"/>
          <p14:tracePt t="58855" x="2892425" y="4921250"/>
          <p14:tracePt t="58863" x="2925763" y="4954588"/>
          <p14:tracePt t="58873" x="2949575" y="4994275"/>
          <p14:tracePt t="58879" x="2960688" y="5040313"/>
          <p14:tracePt t="58887" x="2960688" y="5075238"/>
          <p14:tracePt t="58895" x="2960688" y="5108575"/>
          <p14:tracePt t="58906" x="2960688" y="5149850"/>
          <p14:tracePt t="58911" x="2936875" y="5172075"/>
          <p14:tracePt t="58920" x="2925763" y="5183188"/>
          <p14:tracePt t="58927" x="2892425" y="5207000"/>
          <p14:tracePt t="58939" x="2868613" y="5218113"/>
          <p14:tracePt t="58943" x="2846388" y="5218113"/>
          <p14:tracePt t="58954" x="2817813" y="5229225"/>
          <p14:tracePt t="59212" x="2817813" y="5251450"/>
          <p14:tracePt t="59220" x="2817813" y="5286375"/>
          <p14:tracePt t="59227" x="2806700" y="5321300"/>
          <p14:tracePt t="59239" x="2806700" y="5372100"/>
          <p14:tracePt t="59246" x="2794000" y="5407025"/>
          <p14:tracePt t="59256" x="2771775" y="5486400"/>
          <p14:tracePt t="59259" x="2749550" y="5561013"/>
          <p14:tracePt t="59267" x="2725738" y="5651500"/>
          <p14:tracePt t="59275" x="2703513" y="5749925"/>
          <p14:tracePt t="59283" x="2679700" y="5829300"/>
          <p14:tracePt t="59291" x="2657475" y="5903913"/>
          <p14:tracePt t="59299" x="2640013" y="5937250"/>
          <p14:tracePt t="59307" x="2628900" y="5994400"/>
          <p14:tracePt t="59315" x="2617788" y="6040438"/>
          <p14:tracePt t="59323" x="2593975" y="6080125"/>
          <p14:tracePt t="59331" x="2582863" y="6103938"/>
          <p14:tracePt t="59338" x="2571750" y="6126163"/>
          <p14:tracePt t="59346" x="2560638" y="6137275"/>
          <p14:tracePt t="59356" x="2536825" y="6149975"/>
          <p14:tracePt t="59362" x="2525713" y="6149975"/>
          <p14:tracePt t="59371" x="2503488" y="6149975"/>
          <p14:tracePt t="59378" x="2492375" y="6149975"/>
          <p14:tracePt t="59389" x="2463800" y="6149975"/>
          <p14:tracePt t="59394" x="2451100" y="6149975"/>
          <p14:tracePt t="59404" x="2439988" y="6149975"/>
          <p14:tracePt t="59410" x="2428875" y="6149975"/>
          <p14:tracePt t="59422" x="2406650" y="6137275"/>
          <p14:tracePt t="59426" x="2393950" y="6137275"/>
          <p14:tracePt t="59437" x="2382838" y="6126163"/>
          <p14:tracePt t="59441" x="2371725" y="6115050"/>
          <p14:tracePt t="59456" x="2349500" y="6103938"/>
          <p14:tracePt t="59458" x="2336800" y="6103938"/>
          <p14:tracePt t="59471" x="2314575" y="6092825"/>
          <p14:tracePt t="59473" x="2292350" y="6069013"/>
          <p14:tracePt t="59490" x="2274888" y="6057900"/>
          <p14:tracePt t="59490" x="2251075" y="6029325"/>
          <p14:tracePt t="59497" x="2239963" y="6018213"/>
          <p14:tracePt t="59505" x="2239963" y="6007100"/>
          <p14:tracePt t="59515" x="2228850" y="6007100"/>
          <p14:tracePt t="59528" x="2228850" y="5994400"/>
          <p14:tracePt t="59592" x="2228850" y="5983288"/>
          <p14:tracePt t="59924" x="2217738" y="5983288"/>
          <p14:tracePt t="59932" x="2206625" y="5994400"/>
          <p14:tracePt t="59940" x="2182813" y="5994400"/>
          <p14:tracePt t="59948" x="2171700" y="6007100"/>
          <p14:tracePt t="59956" x="2149475" y="6007100"/>
          <p14:tracePt t="59964" x="2125663" y="6007100"/>
          <p14:tracePt t="59972" x="2114550" y="6018213"/>
          <p14:tracePt t="59980" x="2085975" y="6018213"/>
          <p14:tracePt t="59989" x="2039938" y="6018213"/>
          <p14:tracePt t="59996" x="2028825" y="6018213"/>
          <p14:tracePt t="60004" x="1993900" y="6018213"/>
          <p14:tracePt t="60011" x="1960563" y="6018213"/>
          <p14:tracePt t="60023" x="1936750" y="6018213"/>
          <p14:tracePt t="60027" x="1908175" y="6018213"/>
          <p14:tracePt t="60036" x="1863725" y="6029325"/>
          <p14:tracePt t="60043" x="1839913" y="6029325"/>
          <p14:tracePt t="60052" x="1806575" y="6029325"/>
          <p14:tracePt t="60059" x="1782763" y="6040438"/>
          <p14:tracePt t="60074" x="1731963" y="6057900"/>
          <p14:tracePt t="60077" x="1697038" y="6057900"/>
          <p14:tracePt t="60088" x="1674813" y="6069013"/>
          <p14:tracePt t="60091" x="1651000" y="6069013"/>
          <p14:tracePt t="60106" x="1617663" y="6080125"/>
          <p14:tracePt t="60107" x="1593850" y="6080125"/>
          <p14:tracePt t="60114" x="1582738" y="6080125"/>
          <p14:tracePt t="60122" x="1560513" y="6092825"/>
          <p14:tracePt t="60130" x="1543050" y="6092825"/>
          <p14:tracePt t="60139" x="1543050" y="6103938"/>
          <p14:tracePt t="60146" x="1531938" y="6103938"/>
          <p14:tracePt t="60172" x="1520825" y="6103938"/>
          <p14:tracePt t="60193" x="1508125" y="6103938"/>
          <p14:tracePt t="60233" x="1497013" y="6103938"/>
          <p14:tracePt t="60306" x="1497013" y="6092825"/>
          <p14:tracePt t="60313" x="1497013" y="6080125"/>
          <p14:tracePt t="60323" x="1497013" y="6069013"/>
          <p14:tracePt t="60328" x="1497013" y="6057900"/>
          <p14:tracePt t="60336" x="1497013" y="6040438"/>
          <p14:tracePt t="60344" x="1508125" y="6018213"/>
          <p14:tracePt t="60356" x="1508125" y="6007100"/>
          <p14:tracePt t="60360" x="1508125" y="5994400"/>
          <p14:tracePt t="60369" x="1508125" y="5983288"/>
          <p14:tracePt t="60376" x="1508125" y="5972175"/>
          <p14:tracePt t="60384" x="1508125" y="5961063"/>
          <p14:tracePt t="60399" x="1508125" y="5949950"/>
          <p14:tracePt t="60407" x="1508125" y="5937250"/>
          <p14:tracePt t="60423" x="1508125" y="5926138"/>
          <p14:tracePt t="60439" x="1508125" y="5915025"/>
          <p14:tracePt t="60463" x="1508125" y="5903913"/>
          <p14:tracePt t="60511" x="1508125" y="5892800"/>
          <p14:tracePt t="61255" x="1497013" y="5892800"/>
          <p14:tracePt t="61270" x="1485900" y="5892800"/>
          <p14:tracePt t="61289" x="1474788" y="5892800"/>
          <p14:tracePt t="61294" x="1463675" y="5892800"/>
          <p14:tracePt t="61310" x="1450975" y="5892800"/>
          <p14:tracePt t="61326" x="1439863" y="5892800"/>
          <p14:tracePt t="61334" x="1428750" y="5892800"/>
          <p14:tracePt t="61342" x="1417638" y="5892800"/>
          <p14:tracePt t="61365" x="1406525" y="5892800"/>
          <p14:tracePt t="61406" x="1393825" y="5892800"/>
          <p14:tracePt t="61437" x="1382713" y="5892800"/>
          <p14:tracePt t="61453" x="1365250" y="5892800"/>
          <p14:tracePt t="61471" x="1354138" y="5892800"/>
          <p14:tracePt t="61484" x="1343025" y="5892800"/>
          <p14:tracePt t="61508" x="1331913" y="5892800"/>
          <p14:tracePt t="61524" x="1320800" y="5892800"/>
          <p14:tracePt t="61547" x="1308100" y="5892800"/>
          <p14:tracePt t="61556" x="1308100" y="5903913"/>
          <p14:tracePt t="62878" x="1320800" y="5903913"/>
          <p14:tracePt t="62886" x="1331913" y="5892800"/>
          <p14:tracePt t="62894" x="1343025" y="5892800"/>
          <p14:tracePt t="62905" x="1354138" y="5892800"/>
          <p14:tracePt t="62910" x="1365250" y="5892800"/>
          <p14:tracePt t="62919" x="1393825" y="5892800"/>
          <p14:tracePt t="62925" x="1406525" y="5892800"/>
          <p14:tracePt t="62933" x="1428750" y="5892800"/>
          <p14:tracePt t="62941" x="1450975" y="5892800"/>
          <p14:tracePt t="62949" x="1463675" y="5892800"/>
          <p14:tracePt t="62957" x="1485900" y="5892800"/>
          <p14:tracePt t="62965" x="1508125" y="5892800"/>
          <p14:tracePt t="62974" x="1520825" y="5880100"/>
          <p14:tracePt t="62981" x="1531938" y="5880100"/>
          <p14:tracePt t="62993" x="1560513" y="5880100"/>
          <p14:tracePt t="63007" x="1582738" y="5868988"/>
          <p14:tracePt t="63012" x="1593850" y="5868988"/>
          <p14:tracePt t="63024" x="1593850" y="5851525"/>
          <p14:tracePt t="63028" x="1606550" y="5851525"/>
          <p14:tracePt t="63040" x="1617663" y="5851525"/>
          <p14:tracePt t="63044" x="1628775" y="5840413"/>
          <p14:tracePt t="63057" x="1639888" y="5840413"/>
          <p14:tracePt t="63069" x="1651000" y="5829300"/>
          <p14:tracePt t="63076" x="1663700" y="5829300"/>
          <p14:tracePt t="63083" x="1674813" y="5829300"/>
          <p14:tracePt t="63099" x="1685925" y="5829300"/>
          <p14:tracePt t="63115" x="1685925" y="5818188"/>
          <p14:tracePt t="63124" x="1697038" y="5818188"/>
          <p14:tracePt t="63186" x="1708150" y="5818188"/>
          <p14:tracePt t="63361" x="1708150" y="5829300"/>
          <p14:tracePt t="63370" x="1708150" y="5851525"/>
          <p14:tracePt t="63377" x="1708150" y="5868988"/>
          <p14:tracePt t="63387" x="1697038" y="5880100"/>
          <p14:tracePt t="63393" x="1697038" y="5903913"/>
          <p14:tracePt t="63400" x="1685925" y="5915025"/>
          <p14:tracePt t="63408" x="1685925" y="5926138"/>
          <p14:tracePt t="63417" x="1685925" y="5937250"/>
          <p14:tracePt t="63425" x="1674813" y="5949950"/>
          <p14:tracePt t="63441" x="1663700" y="5961063"/>
          <p14:tracePt t="63457" x="1663700" y="5972175"/>
          <p14:tracePt t="63472" x="1651000" y="5972175"/>
          <p14:tracePt t="63489" x="1639888" y="5983288"/>
          <p14:tracePt t="63511" x="1628775" y="5983288"/>
          <p14:tracePt t="63522" x="1628775" y="5994400"/>
          <p14:tracePt t="63543" x="1617663" y="5994400"/>
          <p14:tracePt t="63566" x="1606550" y="5994400"/>
          <p14:tracePt t="63582" x="1593850" y="5994400"/>
          <p14:tracePt t="63591" x="1582738" y="5994400"/>
          <p14:tracePt t="63598" x="1571625" y="6007100"/>
          <p14:tracePt t="63607" x="1560513" y="6007100"/>
          <p14:tracePt t="63614" x="1543050" y="6018213"/>
          <p14:tracePt t="63622" x="1531938" y="6018213"/>
          <p14:tracePt t="63630" x="1520825" y="6029325"/>
          <p14:tracePt t="63639" x="1508125" y="6040438"/>
          <p14:tracePt t="63646" x="1497013" y="6040438"/>
          <p14:tracePt t="63654" x="1485900" y="6057900"/>
          <p14:tracePt t="63662" x="1474788" y="6057900"/>
          <p14:tracePt t="63672" x="1450975" y="6069013"/>
          <p14:tracePt t="63678" x="1439863" y="6069013"/>
          <p14:tracePt t="63686" x="1428750" y="6080125"/>
          <p14:tracePt t="63693" x="1406525" y="6080125"/>
          <p14:tracePt t="63705" x="1393825" y="6080125"/>
          <p14:tracePt t="63709" x="1382713" y="6092825"/>
          <p14:tracePt t="63719" x="1365250" y="6092825"/>
          <p14:tracePt t="63725" x="1354138" y="6092825"/>
          <p14:tracePt t="63733" x="1343025" y="6092825"/>
          <p14:tracePt t="63741" x="1331913" y="6092825"/>
          <p14:tracePt t="63758" x="1320800" y="6092825"/>
          <p14:tracePt t="63765" x="1296988" y="6092825"/>
          <p14:tracePt t="63774" x="1285875" y="6092825"/>
          <p14:tracePt t="63780" x="1274763" y="6092825"/>
          <p14:tracePt t="63788" x="1263650" y="6092825"/>
          <p14:tracePt t="63797" x="1239838" y="6092825"/>
          <p14:tracePt t="63804" x="1217613" y="6092825"/>
          <p14:tracePt t="63812" x="1206500" y="6092825"/>
          <p14:tracePt t="63824" x="1193800" y="6092825"/>
          <p14:tracePt t="63828" x="1165225" y="6092825"/>
          <p14:tracePt t="63836" x="1154113" y="6092825"/>
          <p14:tracePt t="63844" x="1143000" y="6092825"/>
          <p14:tracePt t="63856" x="1131888" y="6092825"/>
          <p14:tracePt t="63860" x="1108075" y="6092825"/>
          <p14:tracePt t="63869" x="1096963" y="6092825"/>
          <p14:tracePt t="63875" x="1085850" y="6092825"/>
          <p14:tracePt t="63883" x="1074738" y="6092825"/>
          <p14:tracePt t="63899" x="1063625" y="6092825"/>
          <p14:tracePt t="63908" x="1050925" y="6092825"/>
          <p14:tracePt t="63915" x="1039813" y="6092825"/>
          <p14:tracePt t="63931" x="1028700" y="6092825"/>
          <p14:tracePt t="63939" x="1017588" y="6092825"/>
          <p14:tracePt t="63947" x="1000125" y="6092825"/>
          <p14:tracePt t="63955" x="989013" y="6092825"/>
          <p14:tracePt t="63963" x="977900" y="6092825"/>
          <p14:tracePt t="63978" x="965200" y="6092825"/>
          <p14:tracePt t="63989" x="954088" y="6092825"/>
          <p14:tracePt t="63994" x="942975" y="6092825"/>
          <p14:tracePt t="64003" x="931863" y="6092825"/>
          <p14:tracePt t="64021" x="920750" y="6092825"/>
          <p14:tracePt t="64034" x="908050" y="6092825"/>
          <p14:tracePt t="64042" x="908050" y="6080125"/>
          <p14:tracePt t="64059" x="896938" y="6080125"/>
          <p14:tracePt t="64066" x="896938" y="6069013"/>
          <p14:tracePt t="64081" x="885825" y="6069013"/>
          <p14:tracePt t="64089" x="885825" y="6057900"/>
          <p14:tracePt t="64105" x="874713" y="6057900"/>
          <p14:tracePt t="64113" x="874713" y="6040438"/>
          <p14:tracePt t="64121" x="863600" y="6040438"/>
          <p14:tracePt t="64129" x="863600" y="6029325"/>
          <p14:tracePt t="64153" x="863600" y="6018213"/>
          <p14:tracePt t="64161" x="850900" y="6018213"/>
          <p14:tracePt t="64176" x="850900" y="6007100"/>
          <p14:tracePt t="64192" x="850900" y="5994400"/>
          <p14:tracePt t="64200" x="850900" y="5983288"/>
          <p14:tracePt t="64216" x="850900" y="5972175"/>
          <p14:tracePt t="64224" x="850900" y="5961063"/>
          <p14:tracePt t="64232" x="850900" y="5949950"/>
          <p14:tracePt t="64240" x="850900" y="5937250"/>
          <p14:tracePt t="64248" x="850900" y="5926138"/>
          <p14:tracePt t="64255" x="850900" y="5915025"/>
          <p14:tracePt t="64263" x="850900" y="5903913"/>
          <p14:tracePt t="64272" x="850900" y="5892800"/>
          <p14:tracePt t="64279" x="850900" y="5880100"/>
          <p14:tracePt t="64295" x="863600" y="5868988"/>
          <p14:tracePt t="64305" x="863600" y="5851525"/>
          <p14:tracePt t="64327" x="874713" y="5851525"/>
          <p14:tracePt t="64351" x="874713" y="5840413"/>
          <p14:tracePt t="64398" x="885825" y="5840413"/>
          <p14:tracePt t="64414" x="885825" y="5829300"/>
          <p14:tracePt t="64430" x="896938" y="5829300"/>
          <p14:tracePt t="64461" x="908050" y="5829300"/>
          <p14:tracePt t="64501" x="920750" y="5829300"/>
          <p14:tracePt t="64532" x="931863" y="5829300"/>
          <p14:tracePt t="64541" x="931863" y="5840413"/>
          <p14:tracePt t="64564" x="942975" y="5840413"/>
          <p14:tracePt t="64573" x="942975" y="5851525"/>
          <p14:tracePt t="64588" x="954088" y="5851525"/>
          <p14:tracePt t="64604" x="965200" y="5851525"/>
          <p14:tracePt t="64612" x="977900" y="5868988"/>
          <p14:tracePt t="64628" x="989013" y="5868988"/>
          <p14:tracePt t="64636" x="1000125" y="5880100"/>
          <p14:tracePt t="64643" x="1017588" y="5880100"/>
          <p14:tracePt t="64655" x="1028700" y="5880100"/>
          <p14:tracePt t="64660" x="1039813" y="5892800"/>
          <p14:tracePt t="64667" x="1050925" y="5892800"/>
          <p14:tracePt t="64675" x="1063625" y="5892800"/>
          <p14:tracePt t="64683" x="1074738" y="5892800"/>
          <p14:tracePt t="64692" x="1085850" y="5903913"/>
          <p14:tracePt t="64699" x="1108075" y="5903913"/>
          <p14:tracePt t="64708" x="1120775" y="5903913"/>
          <p14:tracePt t="64715" x="1131888" y="5903913"/>
          <p14:tracePt t="64723" x="1143000" y="5903913"/>
          <p14:tracePt t="64730" x="1154113" y="5903913"/>
          <p14:tracePt t="64738" x="1165225" y="5903913"/>
          <p14:tracePt t="64746" x="1177925" y="5903913"/>
          <p14:tracePt t="64755" x="1193800" y="5903913"/>
          <p14:tracePt t="64762" x="1206500" y="5903913"/>
          <p14:tracePt t="64770" x="1206500" y="5892800"/>
          <p14:tracePt t="64789" x="1217613" y="5892800"/>
          <p14:tracePt t="64794" x="1217613" y="5880100"/>
          <p14:tracePt t="64803" x="1228725" y="5880100"/>
          <p14:tracePt t="64826" x="1239838" y="5880100"/>
          <p14:tracePt t="64834" x="1239838" y="5868988"/>
          <p14:tracePt t="64843" x="1250950" y="5868988"/>
          <p14:tracePt t="64859" x="1263650" y="5868988"/>
          <p14:tracePt t="64865" x="1274763" y="5868988"/>
          <p14:tracePt t="64881" x="1285875" y="5868988"/>
          <p14:tracePt t="64889" x="1296988" y="5868988"/>
          <p14:tracePt t="64897" x="1296988" y="5851525"/>
          <p14:tracePt t="64905" x="1308100" y="5851525"/>
          <p14:tracePt t="64913" x="1320800" y="5851525"/>
          <p14:tracePt t="64929" x="1331913" y="5851525"/>
          <p14:tracePt t="64944" x="1343025" y="5851525"/>
          <p14:tracePt t="64953" x="1354138" y="5851525"/>
          <p14:tracePt t="64972" x="1365250" y="5851525"/>
          <p14:tracePt t="64984" x="1382713" y="5851525"/>
          <p14:tracePt t="64992" x="1393825" y="5851525"/>
          <p14:tracePt t="65000" x="1406525" y="5851525"/>
          <p14:tracePt t="65009" x="1417638" y="5851525"/>
          <p14:tracePt t="65016" x="1428750" y="5851525"/>
          <p14:tracePt t="65023" x="1439863" y="5851525"/>
          <p14:tracePt t="65031" x="1463675" y="5851525"/>
          <p14:tracePt t="65040" x="1474788" y="5851525"/>
          <p14:tracePt t="65047" x="1485900" y="5851525"/>
          <p14:tracePt t="65055" x="1508125" y="5868988"/>
          <p14:tracePt t="65063" x="1531938" y="5868988"/>
          <p14:tracePt t="65072" x="1543050" y="5868988"/>
          <p14:tracePt t="65079" x="1571625" y="5880100"/>
          <p14:tracePt t="65087" x="1593850" y="5880100"/>
          <p14:tracePt t="65095" x="1606550" y="5880100"/>
          <p14:tracePt t="65106" x="1628775" y="5880100"/>
          <p14:tracePt t="65111" x="1663700" y="5892800"/>
          <p14:tracePt t="65120" x="1674813" y="5892800"/>
          <p14:tracePt t="65126" x="1697038" y="5892800"/>
          <p14:tracePt t="65136" x="1720850" y="5903913"/>
          <p14:tracePt t="65143" x="1749425" y="5903913"/>
          <p14:tracePt t="65156" x="1760538" y="5915025"/>
          <p14:tracePt t="65159" x="1771650" y="5915025"/>
          <p14:tracePt t="65170" x="1793875" y="5915025"/>
          <p14:tracePt t="65176" x="1806575" y="5915025"/>
          <p14:tracePt t="65189" x="1828800" y="5915025"/>
          <p14:tracePt t="65192" x="1839913" y="5915025"/>
          <p14:tracePt t="65203" x="1851025" y="5915025"/>
          <p14:tracePt t="65209" x="1874838" y="5915025"/>
          <p14:tracePt t="65222" x="1908175" y="5915025"/>
          <p14:tracePt t="65229" x="1936750" y="5915025"/>
          <p14:tracePt t="65237" x="1971675" y="5915025"/>
          <p14:tracePt t="65245" x="1982788" y="5915025"/>
          <p14:tracePt t="65255" x="2017713" y="5915025"/>
          <p14:tracePt t="65261" x="2039938" y="5915025"/>
          <p14:tracePt t="65270" x="2063750" y="5915025"/>
          <p14:tracePt t="65277" x="2074863" y="5915025"/>
          <p14:tracePt t="65288" x="2097088" y="5915025"/>
          <p14:tracePt t="65293" x="2125663" y="5915025"/>
          <p14:tracePt t="65303" x="2136775" y="5915025"/>
          <p14:tracePt t="65309" x="2160588" y="5915025"/>
          <p14:tracePt t="65322" x="2171700" y="5915025"/>
          <p14:tracePt t="65326" x="2182813" y="5915025"/>
          <p14:tracePt t="65336" x="2193925" y="5903913"/>
          <p14:tracePt t="65342" x="2217738" y="5903913"/>
          <p14:tracePt t="65355" x="2228850" y="5892800"/>
          <p14:tracePt t="65359" x="2251075" y="5880100"/>
          <p14:tracePt t="65369" x="2263775" y="5868988"/>
          <p14:tracePt t="65376" x="2274888" y="5868988"/>
          <p14:tracePt t="65389" x="2314575" y="5851525"/>
          <p14:tracePt t="65390" x="2349500" y="5829300"/>
          <p14:tracePt t="65396" x="2371725" y="5829300"/>
          <p14:tracePt t="65406" x="2393950" y="5818188"/>
          <p14:tracePt t="65411" x="2428875" y="5807075"/>
          <p14:tracePt t="65420" x="2463800" y="5807075"/>
          <p14:tracePt t="65427" x="2492375" y="5794375"/>
          <p14:tracePt t="65439" x="2525713" y="5794375"/>
          <p14:tracePt t="65443" x="2560638" y="5794375"/>
          <p14:tracePt t="65453" x="2582863" y="5794375"/>
          <p14:tracePt t="65459" x="2606675" y="5783263"/>
          <p14:tracePt t="65472" x="2628900" y="5783263"/>
          <p14:tracePt t="65476" x="2668588" y="5783263"/>
          <p14:tracePt t="65486" x="2692400" y="5772150"/>
          <p14:tracePt t="65492" x="2725738" y="5772150"/>
          <p14:tracePt t="65506" x="2760663" y="5772150"/>
          <p14:tracePt t="65509" x="2794000" y="5772150"/>
          <p14:tracePt t="65519" x="2817813" y="5772150"/>
          <p14:tracePt t="65526" x="2857500" y="5772150"/>
          <p14:tracePt t="65539" x="2914650" y="5772150"/>
          <p14:tracePt t="65546" x="2936875" y="5761038"/>
          <p14:tracePt t="65554" x="2960688" y="5761038"/>
          <p14:tracePt t="65562" x="2982913" y="5761038"/>
          <p14:tracePt t="65572" x="3006725" y="5749925"/>
          <p14:tracePt t="65578" x="3035300" y="5749925"/>
          <p14:tracePt t="65587" x="3046413" y="5737225"/>
          <p14:tracePt t="65594" x="3057525" y="5737225"/>
          <p14:tracePt t="65605" x="3079750" y="5726113"/>
          <p14:tracePt t="65610" x="3103563" y="5726113"/>
          <p14:tracePt t="65619" x="3114675" y="5726113"/>
          <p14:tracePt t="65626" x="3136900" y="5715000"/>
          <p14:tracePt t="65639" x="3149600" y="5715000"/>
          <p14:tracePt t="65643" x="3171825" y="5715000"/>
          <p14:tracePt t="65653" x="3182938" y="5703888"/>
          <p14:tracePt t="65659" x="3211513" y="5703888"/>
          <p14:tracePt t="65672" x="3235325" y="5703888"/>
          <p14:tracePt t="65676" x="3246438" y="5703888"/>
          <p14:tracePt t="65693" x="3292475" y="5692775"/>
          <p14:tracePt t="65697" x="3314700" y="5692775"/>
          <p14:tracePt t="65709" x="3325813" y="5692775"/>
          <p14:tracePt t="65713" x="3360738" y="5692775"/>
          <p14:tracePt t="65726" x="3389313" y="5692775"/>
          <p14:tracePt t="65729" x="3422650" y="5692775"/>
          <p14:tracePt t="65743" x="3446463" y="5692775"/>
          <p14:tracePt t="65745" x="3468688" y="5692775"/>
          <p14:tracePt t="65760" x="3492500" y="5703888"/>
          <p14:tracePt t="65760" x="3525838" y="5715000"/>
          <p14:tracePt t="65769" x="3549650" y="5715000"/>
          <p14:tracePt t="65776" x="3578225" y="5726113"/>
          <p14:tracePt t="65784" x="3589338" y="5726113"/>
          <p14:tracePt t="65793" x="3600450" y="5726113"/>
          <p14:tracePt t="65800" x="3622675" y="5726113"/>
          <p14:tracePt t="65810" x="3635375" y="5726113"/>
          <p14:tracePt t="65815" x="3646488" y="5726113"/>
          <p14:tracePt t="65839" x="3657600" y="5726113"/>
          <p14:tracePt t="65847" x="3657600" y="5715000"/>
          <p14:tracePt t="66053" x="3657600" y="5726113"/>
          <p14:tracePt t="66061" x="3657600" y="5737225"/>
          <p14:tracePt t="66077" x="3646488" y="5749925"/>
          <p14:tracePt t="66088" x="3622675" y="5772150"/>
          <p14:tracePt t="66094" x="3611563" y="5794375"/>
          <p14:tracePt t="66100" x="3578225" y="5807075"/>
          <p14:tracePt t="66109" x="3536950" y="5829300"/>
          <p14:tracePt t="66116" x="3479800" y="5851525"/>
          <p14:tracePt t="66124" x="3435350" y="5880100"/>
          <p14:tracePt t="66132" x="3371850" y="5903913"/>
          <p14:tracePt t="66140" x="3314700" y="5926138"/>
          <p14:tracePt t="66148" x="3257550" y="5949950"/>
          <p14:tracePt t="66156" x="3235325" y="5949950"/>
          <p14:tracePt t="66164" x="3182938" y="5961063"/>
          <p14:tracePt t="66172" x="3149600" y="5972175"/>
          <p14:tracePt t="66179" x="3114675" y="5983288"/>
          <p14:tracePt t="66189" x="3092450" y="5983288"/>
          <p14:tracePt t="66196" x="3068638" y="5983288"/>
          <p14:tracePt t="66207" x="3046413" y="5983288"/>
          <p14:tracePt t="66212" x="3035300" y="5983288"/>
          <p14:tracePt t="66227" x="3022600" y="5983288"/>
          <p14:tracePt t="66227" x="3006725" y="5983288"/>
          <p14:tracePt t="66239" x="2994025" y="5972175"/>
          <p14:tracePt t="66244" x="2982913" y="5961063"/>
          <p14:tracePt t="66251" x="2960688" y="5961063"/>
          <p14:tracePt t="66260" x="2949575" y="5949950"/>
          <p14:tracePt t="66266" x="2925763" y="5949950"/>
          <p14:tracePt t="66277" x="2903538" y="5937250"/>
          <p14:tracePt t="66282" x="2879725" y="5937250"/>
          <p14:tracePt t="66293" x="2857500" y="5937250"/>
          <p14:tracePt t="66298" x="2828925" y="5926138"/>
          <p14:tracePt t="66310" x="2806700" y="5926138"/>
          <p14:tracePt t="66314" x="2794000" y="5926138"/>
          <p14:tracePt t="66327" x="2782888" y="5926138"/>
          <p14:tracePt t="66330" x="2771775" y="5926138"/>
          <p14:tracePt t="66346" x="2760663" y="5926138"/>
          <p14:tracePt t="66360" x="2760663" y="5915025"/>
          <p14:tracePt t="67106" x="2749550" y="5915025"/>
          <p14:tracePt t="67114" x="2736850" y="5915025"/>
          <p14:tracePt t="67122" x="2725738" y="5915025"/>
          <p14:tracePt t="67130" x="2714625" y="5915025"/>
          <p14:tracePt t="67138" x="2703513" y="5915025"/>
          <p14:tracePt t="67146" x="2692400" y="5915025"/>
          <p14:tracePt t="67161" x="2679700" y="5915025"/>
          <p14:tracePt t="67177" x="2668588" y="5915025"/>
          <p14:tracePt t="67194" x="2657475" y="5915025"/>
          <p14:tracePt t="67202" x="2640013" y="5915025"/>
          <p14:tracePt t="67217" x="2628900" y="5926138"/>
          <p14:tracePt t="67225" x="2617788" y="5926138"/>
          <p14:tracePt t="67240" x="2606675" y="5937250"/>
          <p14:tracePt t="67249" x="2582863" y="5937250"/>
          <p14:tracePt t="67257" x="2560638" y="5949950"/>
          <p14:tracePt t="67264" x="2536825" y="5949950"/>
          <p14:tracePt t="67278" x="2514600" y="5961063"/>
          <p14:tracePt t="67281" x="2492375" y="5961063"/>
          <p14:tracePt t="67294" x="2463800" y="5972175"/>
          <p14:tracePt t="67297" x="2439988" y="5972175"/>
          <p14:tracePt t="67306" x="2417763" y="5972175"/>
          <p14:tracePt t="67312" x="2382838" y="5972175"/>
          <p14:tracePt t="67320" x="2371725" y="5972175"/>
          <p14:tracePt t="67328" x="2360613" y="5972175"/>
          <p14:tracePt t="67339" x="2336800" y="5972175"/>
          <p14:tracePt t="67353" x="2325688" y="5983288"/>
          <p14:tracePt t="67360" x="2314575" y="5983288"/>
          <p14:tracePt t="67375" x="2303463" y="5983288"/>
          <p14:tracePt t="67383" x="2292350" y="5983288"/>
          <p14:tracePt t="67391" x="2274888" y="5994400"/>
          <p14:tracePt t="67399" x="2263775" y="5994400"/>
          <p14:tracePt t="67407" x="2251075" y="5994400"/>
          <p14:tracePt t="67415" x="2228850" y="6007100"/>
          <p14:tracePt t="67423" x="2206625" y="6018213"/>
          <p14:tracePt t="67430" x="2193925" y="6029325"/>
          <p14:tracePt t="67439" x="2182813" y="6057900"/>
          <p14:tracePt t="67446" x="2171700" y="6069013"/>
          <p14:tracePt t="67454" x="2149475" y="6092825"/>
          <p14:tracePt t="67462" x="2136775" y="6115050"/>
          <p14:tracePt t="67472" x="2136775" y="6126163"/>
          <p14:tracePt t="67478" x="2125663" y="6149975"/>
          <p14:tracePt t="67486" x="2125663" y="6161088"/>
          <p14:tracePt t="67494" x="2114550" y="6161088"/>
          <p14:tracePt t="67505" x="2114550" y="6172200"/>
          <p14:tracePt t="67539" x="2097088" y="6183313"/>
          <p14:tracePt t="67561" x="2085975" y="6183313"/>
          <p14:tracePt t="67565" x="2074863" y="6183313"/>
          <p14:tracePt t="67578" x="2063750" y="6183313"/>
          <p14:tracePt t="67581" x="2051050" y="6172200"/>
          <p14:tracePt t="67595" x="2039938" y="6161088"/>
          <p14:tracePt t="67597" x="2006600" y="6149975"/>
          <p14:tracePt t="67611" x="1993900" y="6149975"/>
          <p14:tracePt t="67613" x="1971675" y="6126163"/>
          <p14:tracePt t="67628" x="1960563" y="6115050"/>
          <p14:tracePt t="67629" x="1936750" y="6103938"/>
          <p14:tracePt t="67639" x="1908175" y="6080125"/>
          <p14:tracePt t="67645" x="1885950" y="6069013"/>
          <p14:tracePt t="67653" x="1863725" y="6029325"/>
          <p14:tracePt t="67661" x="1863725" y="6007100"/>
          <p14:tracePt t="67672" x="1851025" y="5972175"/>
          <p14:tracePt t="67678" x="1851025" y="5949950"/>
          <p14:tracePt t="67684" x="1851025" y="5915025"/>
          <p14:tracePt t="67694" x="1863725" y="5892800"/>
          <p14:tracePt t="67700" x="1885950" y="5840413"/>
          <p14:tracePt t="67711" x="1925638" y="5818188"/>
          <p14:tracePt t="67715" x="1971675" y="5783263"/>
          <p14:tracePt t="67728" x="2017713" y="5749925"/>
          <p14:tracePt t="67731" x="2074863" y="5715000"/>
          <p14:tracePt t="67745" x="2136775" y="5675313"/>
          <p14:tracePt t="67747" x="2193925" y="5651500"/>
          <p14:tracePt t="67761" x="2263775" y="5629275"/>
          <p14:tracePt t="67763" x="2325688" y="5607050"/>
          <p14:tracePt t="67778" x="2393950" y="5583238"/>
          <p14:tracePt t="67780" x="2479675" y="5572125"/>
          <p14:tracePt t="67795" x="2549525" y="5572125"/>
          <p14:tracePt t="67796" x="2628900" y="5572125"/>
          <p14:tracePt t="67806" x="2692400" y="5572125"/>
          <p14:tracePt t="67812" x="2725738" y="5572125"/>
          <p14:tracePt t="67828" x="2857500" y="5572125"/>
          <p14:tracePt t="67837" x="2903538" y="5572125"/>
          <p14:tracePt t="67845" x="2949575" y="5572125"/>
          <p14:tracePt t="67851" x="2982913" y="5583238"/>
          <p14:tracePt t="67861" x="3022600" y="5594350"/>
          <p14:tracePt t="67866" x="3057525" y="5607050"/>
          <p14:tracePt t="67878" x="3068638" y="5618163"/>
          <p14:tracePt t="67882" x="3103563" y="5640388"/>
          <p14:tracePt t="67894" x="3125788" y="5675313"/>
          <p14:tracePt t="67898" x="3149600" y="5703888"/>
          <p14:tracePt t="67911" x="3149600" y="5726113"/>
          <p14:tracePt t="67914" x="3160713" y="5749925"/>
          <p14:tracePt t="67928" x="3160713" y="5761038"/>
          <p14:tracePt t="67930" x="3171825" y="5783263"/>
          <p14:tracePt t="67944" x="3171825" y="5807075"/>
          <p14:tracePt t="67946" x="3171825" y="5818188"/>
          <p14:tracePt t="67962" x="3160713" y="5829300"/>
          <p14:tracePt t="67962" x="3149600" y="5840413"/>
          <p14:tracePt t="67970" x="3125788" y="5851525"/>
          <p14:tracePt t="67979" x="3103563" y="5868988"/>
          <p14:tracePt t="67988" x="3079750" y="5880100"/>
          <p14:tracePt t="67994" x="3057525" y="5880100"/>
          <p14:tracePt t="68001" x="3006725" y="5892800"/>
          <p14:tracePt t="68011" x="2971800" y="5892800"/>
          <p14:tracePt t="68017" x="2936875" y="5892800"/>
          <p14:tracePt t="68028" x="2903538" y="5892800"/>
          <p14:tracePt t="68032" x="2892425" y="5892800"/>
          <p14:tracePt t="68045" x="2828925" y="5892800"/>
          <p14:tracePt t="68048" x="2794000" y="5892800"/>
          <p14:tracePt t="68061" x="2782888" y="5880100"/>
          <p14:tracePt t="68064" x="2760663" y="5851525"/>
          <p14:tracePt t="68079" x="2725738" y="5840413"/>
          <p14:tracePt t="68094" x="2714625" y="5818188"/>
          <p14:tracePt t="68095" x="2692400" y="5794375"/>
          <p14:tracePt t="68098" x="2679700" y="5772150"/>
          <p14:tracePt t="68112" x="2668588" y="5761038"/>
          <p14:tracePt t="68112" x="2668588" y="5749925"/>
          <p14:tracePt t="68120" x="2668588" y="5726113"/>
          <p14:tracePt t="68128" x="2668588" y="5703888"/>
          <p14:tracePt t="68139" x="2668588" y="5675313"/>
          <p14:tracePt t="68145" x="2668588" y="5651500"/>
          <p14:tracePt t="68152" x="2703513" y="5629275"/>
          <p14:tracePt t="68161" x="2736850" y="5607050"/>
          <p14:tracePt t="68167" x="2782888" y="5583238"/>
          <p14:tracePt t="68178" x="2828925" y="5561013"/>
          <p14:tracePt t="68183" x="2892425" y="5537200"/>
          <p14:tracePt t="68195" x="2949575" y="5526088"/>
          <p14:tracePt t="68199" x="3006725" y="5514975"/>
          <p14:tracePt t="68211" x="3079750" y="5497513"/>
          <p14:tracePt t="68215" x="3136900" y="5497513"/>
          <p14:tracePt t="68228" x="3194050" y="5497513"/>
          <p14:tracePt t="68231" x="3257550" y="5497513"/>
          <p14:tracePt t="68245" x="3279775" y="5514975"/>
          <p14:tracePt t="68247" x="3314700" y="5526088"/>
          <p14:tracePt t="68261" x="3336925" y="5549900"/>
          <p14:tracePt t="68262" x="3360738" y="5572125"/>
          <p14:tracePt t="68272" x="3389313" y="5618163"/>
          <p14:tracePt t="68278" x="3389313" y="5640388"/>
          <p14:tracePt t="68286" x="3389313" y="5675313"/>
          <p14:tracePt t="68295" x="3389313" y="5703888"/>
          <p14:tracePt t="68305" x="3360738" y="5737225"/>
          <p14:tracePt t="68311" x="3325813" y="5772150"/>
          <p14:tracePt t="68317" x="3292475" y="5794375"/>
          <p14:tracePt t="68328" x="3257550" y="5818188"/>
          <p14:tracePt t="68333" x="3211513" y="5829300"/>
          <p14:tracePt t="68345" x="3160713" y="5840413"/>
          <p14:tracePt t="68362" x="3068638" y="5840413"/>
          <p14:tracePt t="68365" x="3057525" y="5840413"/>
          <p14:tracePt t="68378" x="3022600" y="5840413"/>
          <p14:tracePt t="68381" x="2982913" y="5840413"/>
          <p14:tracePt t="68395" x="2960688" y="5829300"/>
          <p14:tracePt t="68398" x="2936875" y="5807075"/>
          <p14:tracePt t="68412" x="2925763" y="5783263"/>
          <p14:tracePt t="68413" x="2914650" y="5772150"/>
          <p14:tracePt t="68428" x="2914650" y="5761038"/>
          <p14:tracePt t="68429" x="2914650" y="5737225"/>
          <p14:tracePt t="68439" x="2914650" y="5715000"/>
          <p14:tracePt t="68445" x="2914650" y="5703888"/>
          <p14:tracePt t="68453" x="2914650" y="5675313"/>
          <p14:tracePt t="68461" x="2914650" y="5664200"/>
          <p14:tracePt t="68472" x="2936875" y="5651500"/>
          <p14:tracePt t="68478" x="2949575" y="5651500"/>
          <p14:tracePt t="68484" x="2960688" y="5651500"/>
          <p14:tracePt t="68495" x="2982913" y="5651500"/>
          <p14:tracePt t="68499" x="2994025" y="5651500"/>
          <p14:tracePt t="68511" x="3006725" y="5675313"/>
          <p14:tracePt t="68516" x="3006725" y="5726113"/>
          <p14:tracePt t="68528" x="3022600" y="5772150"/>
          <p14:tracePt t="68531" x="3022600" y="5818188"/>
          <p14:tracePt t="68545" x="3022600" y="5880100"/>
          <p14:tracePt t="68547" x="3006725" y="5915025"/>
          <p14:tracePt t="68562" x="2982913" y="5949950"/>
          <p14:tracePt t="68564" x="2949575" y="5983288"/>
          <p14:tracePt t="68578" x="2936875" y="5994400"/>
          <p14:tracePt t="68580" x="2892425" y="6018213"/>
          <p14:tracePt t="68595" x="2868613" y="6029325"/>
          <p14:tracePt t="68596" x="2846388" y="6029325"/>
          <p14:tracePt t="68606" x="2806700" y="6029325"/>
          <p14:tracePt t="68614" x="2782888" y="6029325"/>
          <p14:tracePt t="68629" x="2760663" y="6018213"/>
          <p14:tracePt t="68634" x="2760663" y="6007100"/>
          <p14:tracePt t="68824" x="2749550" y="6007100"/>
          <p14:tracePt t="68832" x="2725738" y="6007100"/>
          <p14:tracePt t="68840" x="2692400" y="6007100"/>
          <p14:tracePt t="68848" x="2668588" y="6007100"/>
          <p14:tracePt t="68856" x="2628900" y="5994400"/>
          <p14:tracePt t="68864" x="2582863" y="5994400"/>
          <p14:tracePt t="68872" x="2525713" y="5983288"/>
          <p14:tracePt t="68883" x="2451100" y="5983288"/>
          <p14:tracePt t="68889" x="2382838" y="5972175"/>
          <p14:tracePt t="68896" x="2349500" y="5972175"/>
          <p14:tracePt t="68907" x="2292350" y="5972175"/>
          <p14:tracePt t="68912" x="2251075" y="5972175"/>
          <p14:tracePt t="68920" x="2217738" y="5972175"/>
          <p14:tracePt t="68928" x="2206625" y="5972175"/>
          <p14:tracePt t="68939" x="2193925" y="5972175"/>
          <p14:tracePt t="68951" x="2182813" y="5972175"/>
          <p14:tracePt t="68967" x="2182813" y="5961063"/>
          <p14:tracePt t="68990" x="2206625" y="5961063"/>
          <p14:tracePt t="68998" x="2228850" y="5961063"/>
          <p14:tracePt t="69007" x="2251075" y="5961063"/>
          <p14:tracePt t="69014" x="2303463" y="5961063"/>
          <p14:tracePt t="69022" x="2336800" y="5961063"/>
          <p14:tracePt t="69030" x="2382838" y="5972175"/>
          <p14:tracePt t="69039" x="2417763" y="5994400"/>
          <p14:tracePt t="69046" x="2451100" y="6029325"/>
          <p14:tracePt t="69054" x="2479675" y="6040438"/>
          <p14:tracePt t="69062" x="2503488" y="6069013"/>
          <p14:tracePt t="69072" x="2514600" y="6092825"/>
          <p14:tracePt t="69078" x="2525713" y="6103938"/>
          <p14:tracePt t="69086" x="2536825" y="6115050"/>
          <p14:tracePt t="69093" x="2536825" y="6126163"/>
          <p14:tracePt t="69105" x="2536825" y="6137275"/>
          <p14:tracePt t="69110" x="2536825" y="6149975"/>
          <p14:tracePt t="69125" x="2525713" y="6161088"/>
          <p14:tracePt t="69133" x="2514600" y="6161088"/>
          <p14:tracePt t="69141" x="2503488" y="6161088"/>
          <p14:tracePt t="69149" x="2492375" y="6161088"/>
          <p14:tracePt t="69157" x="2463800" y="6161088"/>
          <p14:tracePt t="69165" x="2451100" y="6161088"/>
          <p14:tracePt t="69172" x="2451100" y="6149975"/>
          <p14:tracePt t="69180" x="2439988" y="6126163"/>
          <p14:tracePt t="69189" x="2439988" y="6115050"/>
          <p14:tracePt t="69196" x="2439988" y="6092825"/>
          <p14:tracePt t="69204" x="2439988" y="6069013"/>
          <p14:tracePt t="69212" x="2439988" y="6057900"/>
          <p14:tracePt t="69222" x="2439988" y="6040438"/>
          <p14:tracePt t="69229" x="2451100" y="6029325"/>
          <p14:tracePt t="69236" x="2479675" y="6018213"/>
          <p14:tracePt t="69244" x="2492375" y="6007100"/>
          <p14:tracePt t="69255" x="2503488" y="6007100"/>
          <p14:tracePt t="69267" x="2514600" y="6007100"/>
          <p14:tracePt t="69283" x="2525713" y="6007100"/>
          <p14:tracePt t="69370" x="2536825" y="5994400"/>
          <p14:tracePt t="69410" x="2549525" y="5994400"/>
          <p14:tracePt t="70456" x="2536825" y="5994400"/>
          <p14:tracePt t="70464" x="2525713" y="5994400"/>
          <p14:tracePt t="70471" x="2514600" y="5983288"/>
          <p14:tracePt t="70480" x="2492375" y="5961063"/>
          <p14:tracePt t="70489" x="2463800" y="5926138"/>
          <p14:tracePt t="70495" x="2463800" y="5903913"/>
          <p14:tracePt t="70505" x="2439988" y="5880100"/>
          <p14:tracePt t="70511" x="2428875" y="5851525"/>
          <p14:tracePt t="70520" x="2417763" y="5829300"/>
          <p14:tracePt t="70526" x="2417763" y="5818188"/>
          <p14:tracePt t="70538" x="2417763" y="5794375"/>
          <p14:tracePt t="70543" x="2406650" y="5783263"/>
          <p14:tracePt t="70550" x="2406650" y="5761038"/>
          <p14:tracePt t="70558" x="2406650" y="5749925"/>
          <p14:tracePt t="70566" x="2393950" y="5726113"/>
          <p14:tracePt t="70717" x="2393950" y="5737225"/>
          <p14:tracePt t="70725" x="2393950" y="5749925"/>
          <p14:tracePt t="70733" x="2393950" y="5761038"/>
          <p14:tracePt t="70772" x="2382838" y="5761038"/>
          <p14:tracePt t="70781" x="2371725" y="5761038"/>
          <p14:tracePt t="70788" x="2349500" y="5749925"/>
          <p14:tracePt t="70797" x="2292350" y="5703888"/>
          <p14:tracePt t="70805" x="2228850" y="5640388"/>
          <p14:tracePt t="70812" x="2149475" y="5561013"/>
          <p14:tracePt t="70821" x="2051050" y="5451475"/>
          <p14:tracePt t="70827" x="1936750" y="5337175"/>
          <p14:tracePt t="70839" x="1885950" y="5275263"/>
          <p14:tracePt t="70843" x="1782763" y="5172075"/>
          <p14:tracePt t="70852" x="1697038" y="5075238"/>
          <p14:tracePt t="70859" x="1617663" y="4994275"/>
          <p14:tracePt t="70867" x="1593850" y="4954588"/>
          <p14:tracePt t="70875" x="1497013" y="4851400"/>
          <p14:tracePt t="70883" x="1450975" y="4794250"/>
          <p14:tracePt t="70891" x="1428750" y="4743450"/>
          <p14:tracePt t="70899" x="1393825" y="4697413"/>
          <p14:tracePt t="70907" x="1382713" y="4640263"/>
          <p14:tracePt t="70915" x="1343025" y="4521200"/>
          <p14:tracePt t="70922" x="1331913" y="4440238"/>
          <p14:tracePt t="70931" x="1331913" y="4321175"/>
          <p14:tracePt t="70939" x="1331913" y="4264025"/>
          <p14:tracePt t="70947" x="1320800" y="4154488"/>
          <p14:tracePt t="70954" x="1320800" y="4108450"/>
          <p14:tracePt t="70964" x="1320800" y="4046538"/>
          <p14:tracePt t="70972" x="1320800" y="3978275"/>
          <p14:tracePt t="70981" x="1320800" y="3932238"/>
          <p14:tracePt t="70987" x="1320800" y="3886200"/>
          <p14:tracePt t="70997" x="1343025" y="3846513"/>
          <p14:tracePt t="71006" x="1354138" y="3811588"/>
          <p14:tracePt t="71014" x="1382713" y="3778250"/>
          <p14:tracePt t="71023" x="1393825" y="3754438"/>
          <p14:tracePt t="71031" x="1406525" y="3721100"/>
          <p14:tracePt t="71036" x="1417638" y="3679825"/>
          <p14:tracePt t="71048" x="1428750" y="3646488"/>
          <p14:tracePt t="71056" x="1439863" y="3611563"/>
          <p14:tracePt t="71063" x="1450975" y="3589338"/>
          <p14:tracePt t="71070" x="1463675" y="3554413"/>
          <p14:tracePt t="71081" x="1474788" y="3514725"/>
          <p14:tracePt t="71081" x="1497013" y="3479800"/>
          <p14:tracePt t="71089" x="1520825" y="3446463"/>
          <p14:tracePt t="71098" x="1531938" y="3435350"/>
          <p14:tracePt t="71104" x="1560513" y="3411538"/>
          <p14:tracePt t="71114" x="1582738" y="3389313"/>
          <p14:tracePt t="71124" x="1606550" y="3378200"/>
          <p14:tracePt t="71132" x="1639888" y="3343275"/>
          <p14:tracePt t="71137" x="1674813" y="3314700"/>
          <p14:tracePt t="71148" x="1708150" y="3292475"/>
          <p14:tracePt t="71155" x="1731963" y="3268663"/>
          <p14:tracePt t="71164" x="1771650" y="3257550"/>
          <p14:tracePt t="71170" x="1806575" y="3235325"/>
          <p14:tracePt t="71180" x="1851025" y="3222625"/>
          <p14:tracePt t="71189" x="1897063" y="3211513"/>
          <p14:tracePt t="71197" x="1949450" y="3200400"/>
          <p14:tracePt t="71203" x="1993900" y="3200400"/>
          <p14:tracePt t="71214" x="2051050" y="3200400"/>
          <p14:tracePt t="71222" x="2114550" y="3200400"/>
          <p14:tracePt t="71231" x="2149475" y="3189288"/>
          <p14:tracePt t="71236" x="2171700" y="3189288"/>
          <p14:tracePt t="71247" x="2206625" y="3165475"/>
          <p14:tracePt t="71248" x="2239963" y="3149600"/>
          <p14:tracePt t="71256" x="2251075" y="3136900"/>
          <p14:tracePt t="71264" x="2274888" y="3125788"/>
          <p14:tracePt t="71271" x="2303463" y="3114675"/>
          <p14:tracePt t="71281" x="2314575" y="3103563"/>
          <p14:tracePt t="71290" x="2314575" y="3092450"/>
          <p14:tracePt t="71298" x="2325688" y="3092450"/>
          <p14:tracePt t="71304" x="2336800" y="3092450"/>
          <p14:tracePt t="71326" x="2349500" y="3103563"/>
          <p14:tracePt t="71336" x="2349500" y="3114675"/>
          <p14:tracePt t="71342" x="2349500" y="3125788"/>
          <p14:tracePt t="71350" x="2360613" y="3136900"/>
          <p14:tracePt t="71358" x="2360613" y="3149600"/>
          <p14:tracePt t="71366" x="2360613" y="3178175"/>
          <p14:tracePt t="71611" x="2349500" y="3178175"/>
          <p14:tracePt t="71619" x="2336800" y="3178175"/>
          <p14:tracePt t="71627" x="2325688" y="3165475"/>
          <p14:tracePt t="71638" x="2292350" y="3136900"/>
          <p14:tracePt t="71643" x="2251075" y="3092450"/>
          <p14:tracePt t="71652" x="2182813" y="3035300"/>
          <p14:tracePt t="71659" x="2171700" y="2989263"/>
          <p14:tracePt t="71667" x="2114550" y="2903538"/>
          <p14:tracePt t="71675" x="2074863" y="2846388"/>
          <p14:tracePt t="71683" x="2063750" y="2822575"/>
          <p14:tracePt t="71691" x="2039938" y="2760663"/>
          <p14:tracePt t="71698" x="2017713" y="2725738"/>
          <p14:tracePt t="71707" x="2006600" y="2692400"/>
          <p14:tracePt t="71714" x="1993900" y="2657475"/>
          <p14:tracePt t="71722" x="1982788" y="2622550"/>
          <p14:tracePt t="71731" x="1971675" y="2582863"/>
          <p14:tracePt t="71739" x="1971675" y="2549525"/>
          <p14:tracePt t="71746" x="1971675" y="2514600"/>
          <p14:tracePt t="71754" x="1971675" y="2479675"/>
          <p14:tracePt t="71762" x="1971675" y="2446338"/>
          <p14:tracePt t="71772" x="1971675" y="2382838"/>
          <p14:tracePt t="71778" x="1971675" y="2371725"/>
          <p14:tracePt t="71790" x="1971675" y="2325688"/>
          <p14:tracePt t="71794" x="1971675" y="2279650"/>
          <p14:tracePt t="71806" x="1971675" y="2251075"/>
          <p14:tracePt t="71810" x="1971675" y="2217738"/>
          <p14:tracePt t="71820" x="1971675" y="2193925"/>
          <p14:tracePt t="71826" x="1971675" y="2171700"/>
          <p14:tracePt t="71837" x="1982788" y="2149475"/>
          <p14:tracePt t="71848" x="1993900" y="2136775"/>
          <p14:tracePt t="71849" x="2006600" y="2114550"/>
          <p14:tracePt t="71857" x="2017713" y="2092325"/>
          <p14:tracePt t="71865" x="2028825" y="2063750"/>
          <p14:tracePt t="71872" x="2039938" y="2039938"/>
          <p14:tracePt t="71882" x="2051050" y="2017713"/>
          <p14:tracePt t="71889" x="2074863" y="1993900"/>
          <p14:tracePt t="71898" x="2097088" y="1960563"/>
          <p14:tracePt t="71904" x="2136775" y="1949450"/>
          <p14:tracePt t="71915" x="2160588" y="1936750"/>
          <p14:tracePt t="71922" x="2206625" y="1925638"/>
          <p14:tracePt t="71931" x="2251075" y="1914525"/>
          <p14:tracePt t="71936" x="2314575" y="1914525"/>
          <p14:tracePt t="71948" x="2371725" y="1885950"/>
          <p14:tracePt t="71955" x="2428875" y="1874838"/>
          <p14:tracePt t="71965" x="2503488" y="1863725"/>
          <p14:tracePt t="71969" x="2549525" y="1851025"/>
          <p14:tracePt t="71982" x="2606675" y="1828800"/>
          <p14:tracePt t="71989" x="2668588" y="1817688"/>
          <p14:tracePt t="71998" x="2725738" y="1806575"/>
          <p14:tracePt t="72003" x="2782888" y="1793875"/>
          <p14:tracePt t="72015" x="2846388" y="1782763"/>
          <p14:tracePt t="72015" x="2914650" y="1782763"/>
          <p14:tracePt t="72023" x="2982913" y="1782763"/>
          <p14:tracePt t="72032" x="3068638" y="1782763"/>
          <p14:tracePt t="72039" x="3136900" y="1782763"/>
          <p14:tracePt t="72048" x="3211513" y="1782763"/>
          <p14:tracePt t="72055" x="3279775" y="1782763"/>
          <p14:tracePt t="72065" x="3349625" y="1793875"/>
          <p14:tracePt t="72071" x="3411538" y="1793875"/>
          <p14:tracePt t="72081" x="3468688" y="1806575"/>
          <p14:tracePt t="72091" x="3525838" y="1817688"/>
          <p14:tracePt t="72099" x="3578225" y="1828800"/>
          <p14:tracePt t="72103" x="3635375" y="1851025"/>
          <p14:tracePt t="72115" x="3679825" y="1874838"/>
          <p14:tracePt t="72122" x="3725863" y="1903413"/>
          <p14:tracePt t="72132" x="3778250" y="1949450"/>
          <p14:tracePt t="72136" x="3822700" y="1993900"/>
          <p14:tracePt t="72148" x="3868738" y="2063750"/>
          <p14:tracePt t="72156" x="3943350" y="2182813"/>
          <p14:tracePt t="72165" x="4000500" y="2279650"/>
          <p14:tracePt t="72169" x="4046538" y="2393950"/>
          <p14:tracePt t="72182" x="4092575" y="2514600"/>
          <p14:tracePt t="72182" x="4132263" y="2646363"/>
          <p14:tracePt t="72190" x="4165600" y="2771775"/>
          <p14:tracePt t="72198" x="4200525" y="2925763"/>
          <p14:tracePt t="72205" x="4200525" y="3079750"/>
          <p14:tracePt t="72215" x="4211638" y="3235325"/>
          <p14:tracePt t="72222" x="4211638" y="3411538"/>
          <p14:tracePt t="72232" x="4211638" y="3578225"/>
          <p14:tracePt t="72237" x="4200525" y="3754438"/>
          <p14:tracePt t="72248" x="4165600" y="3908425"/>
          <p14:tracePt t="72256" x="4143375" y="3978275"/>
          <p14:tracePt t="72265" x="4068763" y="4235450"/>
          <p14:tracePt t="72270" x="4011613" y="4365625"/>
          <p14:tracePt t="72282" x="3943350" y="4508500"/>
          <p14:tracePt t="72289" x="3879850" y="4629150"/>
          <p14:tracePt t="72299" x="3800475" y="4743450"/>
          <p14:tracePt t="72303" x="3692525" y="4851400"/>
          <p14:tracePt t="72315" x="3600450" y="4943475"/>
          <p14:tracePt t="72322" x="3492500" y="5029200"/>
          <p14:tracePt t="72332" x="3422650" y="5075238"/>
          <p14:tracePt t="72332" x="3246438" y="5207000"/>
          <p14:tracePt t="72340" x="3114675" y="5286375"/>
          <p14:tracePt t="72349" x="3068638" y="5308600"/>
          <p14:tracePt t="72358" x="2949575" y="5372100"/>
          <p14:tracePt t="72365" x="2846388" y="5418138"/>
          <p14:tracePt t="72372" x="2640013" y="5497513"/>
          <p14:tracePt t="72382" x="2549525" y="5526088"/>
          <p14:tracePt t="72389" x="2428875" y="5549900"/>
          <p14:tracePt t="72399" x="2371725" y="5561013"/>
          <p14:tracePt t="72403" x="2251075" y="5572125"/>
          <p14:tracePt t="72415" x="2136775" y="5572125"/>
          <p14:tracePt t="72422" x="1971675" y="5572125"/>
          <p14:tracePt t="72432" x="1851025" y="5572125"/>
          <p14:tracePt t="72436" x="1806575" y="5572125"/>
          <p14:tracePt t="72448" x="1697038" y="5537200"/>
          <p14:tracePt t="72456" x="1617663" y="5514975"/>
          <p14:tracePt t="72465" x="1543050" y="5486400"/>
          <p14:tracePt t="72470" x="1508125" y="5464175"/>
          <p14:tracePt t="72482" x="1463675" y="5451475"/>
          <p14:tracePt t="72489" x="1393825" y="5418138"/>
          <p14:tracePt t="72499" x="1343025" y="5394325"/>
          <p14:tracePt t="72499" x="1308100" y="5372100"/>
          <p14:tracePt t="72506" x="1285875" y="5337175"/>
          <p14:tracePt t="72515" x="1250950" y="5297488"/>
          <p14:tracePt t="72523" x="1206500" y="5218113"/>
          <p14:tracePt t="72532" x="1154113" y="5121275"/>
          <p14:tracePt t="72538" x="1120775" y="5006975"/>
          <p14:tracePt t="72549" x="1063625" y="4851400"/>
          <p14:tracePt t="72556" x="1000125" y="4554538"/>
          <p14:tracePt t="72565" x="977900" y="4451350"/>
          <p14:tracePt t="72570" x="942975" y="4222750"/>
          <p14:tracePt t="72582" x="920750" y="4011613"/>
          <p14:tracePt t="72589" x="908050" y="3789363"/>
          <p14:tracePt t="72599" x="908050" y="3692525"/>
          <p14:tracePt t="72603" x="908050" y="3532188"/>
          <p14:tracePt t="72615" x="908050" y="3389313"/>
          <p14:tracePt t="72622" x="908050" y="3257550"/>
          <p14:tracePt t="72632" x="908050" y="3136900"/>
          <p14:tracePt t="72639" x="931863" y="3035300"/>
          <p14:tracePt t="72649" x="989013" y="2868613"/>
          <p14:tracePt t="72650" x="1028700" y="2771775"/>
          <p14:tracePt t="72657" x="1074738" y="2668588"/>
          <p14:tracePt t="72666" x="1096963" y="2606675"/>
          <p14:tracePt t="72673" x="1143000" y="2503488"/>
          <p14:tracePt t="72682" x="1193800" y="2417763"/>
          <p14:tracePt t="72688" x="1250950" y="2325688"/>
          <p14:tracePt t="72699" x="1296988" y="2239963"/>
          <p14:tracePt t="72706" x="1354138" y="2171700"/>
          <p14:tracePt t="72715" x="1417638" y="2103438"/>
          <p14:tracePt t="72720" x="1474788" y="2039938"/>
          <p14:tracePt t="72732" x="1560513" y="1982788"/>
          <p14:tracePt t="72739" x="1639888" y="1936750"/>
          <p14:tracePt t="72749" x="1720850" y="1885950"/>
          <p14:tracePt t="72753" x="1851025" y="1793875"/>
          <p14:tracePt t="72765" x="1960563" y="1749425"/>
          <p14:tracePt t="72773" x="2063750" y="1685925"/>
          <p14:tracePt t="72782" x="2114550" y="1651000"/>
          <p14:tracePt t="72787" x="2217738" y="1593850"/>
          <p14:tracePt t="72799" x="2314575" y="1549400"/>
          <p14:tracePt t="72800" x="2393950" y="1485900"/>
          <p14:tracePt t="72808" x="2492375" y="1450975"/>
          <p14:tracePt t="72816" x="2582863" y="1417638"/>
          <p14:tracePt t="72823" x="2668588" y="1382713"/>
          <p14:tracePt t="72832" x="2749550" y="1360488"/>
          <p14:tracePt t="72840" x="2828925" y="1343025"/>
          <p14:tracePt t="72849" x="2914650" y="1331913"/>
          <p14:tracePt t="72855" x="2982913" y="1331913"/>
          <p14:tracePt t="72865" x="3068638" y="1331913"/>
          <p14:tracePt t="72873" x="3149600" y="1331913"/>
          <p14:tracePt t="72882" x="3235325" y="1331913"/>
          <p14:tracePt t="72886" x="3314700" y="1331913"/>
          <p14:tracePt t="72899" x="3400425" y="1331913"/>
          <p14:tracePt t="72916" x="3646488" y="1417638"/>
          <p14:tracePt t="72923" x="3692525" y="1439863"/>
          <p14:tracePt t="72932" x="3789363" y="1485900"/>
          <p14:tracePt t="72936" x="3857625" y="1549400"/>
          <p14:tracePt t="72949" x="3943350" y="1606550"/>
          <p14:tracePt t="72951" x="4000500" y="1651000"/>
          <p14:tracePt t="72966" x="4132263" y="1771650"/>
          <p14:tracePt t="72973" x="4189413" y="1828800"/>
          <p14:tracePt t="72983" x="4235450" y="1903413"/>
          <p14:tracePt t="72990" x="4279900" y="1960563"/>
          <p14:tracePt t="72999" x="4332288" y="2039938"/>
          <p14:tracePt t="73005" x="4378325" y="2114550"/>
          <p14:tracePt t="73016" x="4411663" y="2193925"/>
          <p14:tracePt t="73023" x="4457700" y="2336800"/>
          <p14:tracePt t="73032" x="4486275" y="2446338"/>
          <p14:tracePt t="73037" x="4497388" y="2571750"/>
          <p14:tracePt t="73049" x="4508500" y="2635250"/>
          <p14:tracePt t="73056" x="4508500" y="2760663"/>
          <p14:tracePt t="73066" x="4521200" y="2879725"/>
          <p14:tracePt t="73070" x="4521200" y="3079750"/>
          <p14:tracePt t="73082" x="4521200" y="3222625"/>
          <p14:tracePt t="73084" x="4521200" y="3279775"/>
          <p14:tracePt t="73099" x="4521200" y="3492500"/>
          <p14:tracePt t="73101" x="4497388" y="3635375"/>
          <p14:tracePt t="73116" x="4457700" y="3811588"/>
          <p14:tracePt t="73116" x="4411663" y="3978275"/>
          <p14:tracePt t="73124" x="4365625" y="4154488"/>
          <p14:tracePt t="73133" x="4308475" y="4321175"/>
          <p14:tracePt t="73139" x="4235450" y="4497388"/>
          <p14:tracePt t="73149" x="4154488" y="4675188"/>
          <p14:tracePt t="73156" x="4079875" y="4840288"/>
          <p14:tracePt t="73166" x="4000500" y="5018088"/>
          <p14:tracePt t="73172" x="3914775" y="5207000"/>
          <p14:tracePt t="73183" x="3811588" y="5383213"/>
          <p14:tracePt t="73187" x="3725863" y="5561013"/>
          <p14:tracePt t="73199" x="3622675" y="5703888"/>
          <p14:tracePt t="73206" x="3578225" y="5761038"/>
          <p14:tracePt t="73216" x="3479800" y="5880100"/>
          <p14:tracePt t="73220" x="3336925" y="6029325"/>
          <p14:tracePt t="73233" x="3292475" y="6057900"/>
          <p14:tracePt t="73239" x="3136900" y="6137275"/>
          <p14:tracePt t="73249" x="3079750" y="6149975"/>
          <p14:tracePt t="73253" x="2982913" y="6149975"/>
          <p14:tracePt t="73266" x="2817813" y="6149975"/>
          <p14:tracePt t="73266" x="2714625" y="6149975"/>
          <p14:tracePt t="73274" x="2657475" y="6149975"/>
          <p14:tracePt t="73283" x="2549525" y="6126163"/>
          <p14:tracePt t="73290" x="2463800" y="6103938"/>
          <p14:tracePt t="73299" x="2371725" y="6092825"/>
          <p14:tracePt t="73306" x="2263775" y="6080125"/>
          <p14:tracePt t="73316" x="2114550" y="6057900"/>
          <p14:tracePt t="73322" x="2006600" y="6040438"/>
          <p14:tracePt t="73332" x="1908175" y="6029325"/>
          <p14:tracePt t="73339" x="1793875" y="6007100"/>
          <p14:tracePt t="73349" x="1674813" y="5983288"/>
          <p14:tracePt t="73354" x="1531938" y="5949950"/>
          <p14:tracePt t="73366" x="1393825" y="5880100"/>
          <p14:tracePt t="73372" x="1239838" y="5794375"/>
          <p14:tracePt t="73382" x="1085850" y="5715000"/>
          <p14:tracePt t="73386" x="942975" y="5629275"/>
          <p14:tracePt t="73399" x="800100" y="5549900"/>
          <p14:tracePt t="73406" x="742950" y="5514975"/>
          <p14:tracePt t="73416" x="635000" y="5451475"/>
          <p14:tracePt t="73418" x="542925" y="5383213"/>
          <p14:tracePt t="73433" x="446088" y="5321300"/>
          <p14:tracePt t="73433" x="388938" y="5251450"/>
          <p14:tracePt t="73449" x="331788" y="5183188"/>
          <p14:tracePt t="73450" x="285750" y="5121275"/>
          <p14:tracePt t="73457" x="222250" y="4983163"/>
          <p14:tracePt t="73466" x="188913" y="4897438"/>
          <p14:tracePt t="73472" x="165100" y="4765675"/>
          <p14:tracePt t="73483" x="165100" y="4629150"/>
          <p14:tracePt t="73489" x="165100" y="4475163"/>
          <p14:tracePt t="73500" x="165100" y="4321175"/>
          <p14:tracePt t="73504" x="165100" y="4132263"/>
          <p14:tracePt t="73516" x="188913" y="3954463"/>
          <p14:tracePt t="73522" x="246063" y="3789363"/>
          <p14:tracePt t="73533" x="320675" y="3611563"/>
          <p14:tracePt t="73537" x="388938" y="3446463"/>
          <p14:tracePt t="73549" x="485775" y="3279775"/>
          <p14:tracePt t="73556" x="588963" y="3125788"/>
          <p14:tracePt t="73566" x="685800" y="2960688"/>
          <p14:tracePt t="73569" x="788988" y="2822575"/>
          <p14:tracePt t="73583" x="896938" y="2692400"/>
          <p14:tracePt t="73589" x="1000125" y="2549525"/>
          <p14:tracePt t="73600" x="1108075" y="2406650"/>
          <p14:tracePt t="73600" x="1217613" y="2279650"/>
          <p14:tracePt t="73607" x="1274763" y="2217738"/>
          <p14:tracePt t="73616" x="1365250" y="2114550"/>
          <p14:tracePt t="73623" x="1463675" y="2006600"/>
          <p14:tracePt t="73633" x="1617663" y="1839913"/>
          <p14:tracePt t="73639" x="1708150" y="1760538"/>
          <p14:tracePt t="73649" x="1771650" y="1708150"/>
          <p14:tracePt t="73656" x="1851025" y="1639888"/>
          <p14:tracePt t="73666" x="1936750" y="1571625"/>
          <p14:tracePt t="73670" x="2017713" y="1520825"/>
          <p14:tracePt t="73683" x="2085975" y="1463675"/>
          <p14:tracePt t="73689" x="2160588" y="1428750"/>
          <p14:tracePt t="73700" x="2217738" y="1393825"/>
          <p14:tracePt t="73706" x="2263775" y="1360488"/>
          <p14:tracePt t="73716" x="2336800" y="1331913"/>
          <p14:tracePt t="73720" x="2393950" y="1320800"/>
          <p14:tracePt t="73733" x="2463800" y="1308100"/>
          <p14:tracePt t="73739" x="2525713" y="1296988"/>
          <p14:tracePt t="73753" x="2679700" y="1285875"/>
          <p14:tracePt t="73757" x="2828925" y="1274763"/>
          <p14:tracePt t="73766" x="2892425" y="1274763"/>
          <p14:tracePt t="73773" x="2982913" y="1263650"/>
          <p14:tracePt t="73783" x="3079750" y="1263650"/>
          <p14:tracePt t="73789" x="3182938" y="1263650"/>
          <p14:tracePt t="73800" x="3279775" y="1263650"/>
          <p14:tracePt t="73806" x="3371850" y="1274763"/>
          <p14:tracePt t="73816" x="3468688" y="1320800"/>
          <p14:tracePt t="73821" x="3549650" y="1371600"/>
          <p14:tracePt t="73833" x="3668713" y="1474788"/>
          <p14:tracePt t="73839" x="3692525" y="1536700"/>
          <p14:tracePt t="73850" x="3754438" y="1593850"/>
          <p14:tracePt t="73853" x="3789363" y="1674813"/>
          <p14:tracePt t="73866" x="3822700" y="1760538"/>
          <p14:tracePt t="73873" x="3857625" y="1839913"/>
          <p14:tracePt t="73883" x="3892550" y="1982788"/>
          <p14:tracePt t="73886" x="3903663" y="2063750"/>
          <p14:tracePt t="73900" x="3914775" y="2182813"/>
          <p14:tracePt t="73900" x="3925888" y="2314575"/>
          <p14:tracePt t="73909" x="3925888" y="2457450"/>
          <p14:tracePt t="73917" x="3925888" y="2646363"/>
          <p14:tracePt t="73924" x="3925888" y="2822575"/>
          <p14:tracePt t="73933" x="3925888" y="3035300"/>
          <p14:tracePt t="73940" x="3925888" y="3268663"/>
          <p14:tracePt t="73949" x="3925888" y="3468688"/>
          <p14:tracePt t="73955" x="3903663" y="3679825"/>
          <p14:tracePt t="73967" x="3879850" y="3897313"/>
          <p14:tracePt t="73984" x="3811588" y="4297363"/>
          <p14:tracePt t="73990" x="3765550" y="4486275"/>
          <p14:tracePt t="74000" x="3692525" y="4686300"/>
          <p14:tracePt t="74004" x="3622675" y="4886325"/>
          <p14:tracePt t="74017" x="3549650" y="5086350"/>
          <p14:tracePt t="74023" x="3479800" y="5264150"/>
          <p14:tracePt t="74033" x="3411538" y="5440363"/>
          <p14:tracePt t="74036" x="3325813" y="5607050"/>
          <p14:tracePt t="74050" x="3292475" y="5664200"/>
          <p14:tracePt t="74050" x="3222625" y="5794375"/>
          <p14:tracePt t="74058" x="3136900" y="5903913"/>
          <p14:tracePt t="74067" x="3006725" y="6057900"/>
          <p14:tracePt t="74074" x="2914650" y="6126163"/>
          <p14:tracePt t="74083" x="2817813" y="6172200"/>
          <p14:tracePt t="74090" x="2714625" y="6235700"/>
          <p14:tracePt t="74100" x="2593975" y="6269038"/>
          <p14:tracePt t="74105" x="2479675" y="6303963"/>
          <p14:tracePt t="74116" x="2360613" y="6337300"/>
          <p14:tracePt t="74122" x="2292350" y="6350000"/>
          <p14:tracePt t="74133" x="2182813" y="6394450"/>
          <p14:tracePt t="74138" x="1993900" y="6446838"/>
          <p14:tracePt t="74150" x="1863725" y="6457950"/>
          <p14:tracePt t="74156" x="1731963" y="6469063"/>
          <p14:tracePt t="74166" x="1593850" y="6469063"/>
          <p14:tracePt t="74170" x="1450975" y="6469063"/>
          <p14:tracePt t="74183" x="1296988" y="6446838"/>
          <p14:tracePt t="74189" x="1120775" y="6383338"/>
          <p14:tracePt t="74200" x="954088" y="6315075"/>
          <p14:tracePt t="74202" x="800100" y="6246813"/>
          <p14:tracePt t="74217" x="731838" y="6207125"/>
          <p14:tracePt t="74217" x="611188" y="6149975"/>
          <p14:tracePt t="74225" x="496888" y="6115050"/>
          <p14:tracePt t="74234" x="411163" y="6080125"/>
          <p14:tracePt t="74250" x="320675" y="6040438"/>
          <p14:tracePt t="74256" x="257175" y="6018213"/>
          <p14:tracePt t="74267" x="177800" y="5983288"/>
          <p14:tracePt t="74273" x="153988" y="5961063"/>
          <p14:tracePt t="74283" x="120650" y="5926138"/>
          <p14:tracePt t="74288" x="96838" y="5892800"/>
          <p14:tracePt t="74300" x="57150" y="5794375"/>
          <p14:tracePt t="74306" x="46038" y="5703888"/>
          <p14:tracePt t="74316" x="46038" y="5583238"/>
          <p14:tracePt t="74320" x="46038" y="5526088"/>
          <p14:tracePt t="74333" x="46038" y="5407025"/>
          <p14:tracePt t="74339" x="46038" y="5275263"/>
          <p14:tracePt t="74350" x="46038" y="5160963"/>
          <p14:tracePt t="74353" x="57150" y="5064125"/>
          <p14:tracePt t="74367" x="107950" y="4954588"/>
          <p14:tracePt t="74367" x="142875" y="4875213"/>
          <p14:tracePt t="74376" x="177800" y="4794250"/>
          <p14:tracePt t="74384" x="222250" y="4708525"/>
          <p14:tracePt t="74391" x="296863" y="4606925"/>
          <p14:tracePt t="74400" x="365125" y="4508500"/>
          <p14:tracePt t="74407" x="434975" y="4400550"/>
          <p14:tracePt t="74416" x="508000" y="4308475"/>
          <p14:tracePt t="74422" x="588963" y="4200525"/>
          <p14:tracePt t="74433" x="622300" y="4143375"/>
          <p14:tracePt t="74439" x="708025" y="4057650"/>
          <p14:tracePt t="74450" x="800100" y="3965575"/>
          <p14:tracePt t="74454" x="885825" y="3886200"/>
          <p14:tracePt t="74467" x="977900" y="3811588"/>
          <p14:tracePt t="74472" x="1063625" y="3754438"/>
          <p14:tracePt t="74483" x="1206500" y="3646488"/>
          <p14:tracePt t="74486" x="1320800" y="3600450"/>
          <p14:tracePt t="74504" x="1428750" y="3543300"/>
          <p14:tracePt t="74505" x="1531938" y="3492500"/>
          <p14:tracePt t="74517" x="1639888" y="3422650"/>
          <p14:tracePt t="74522" x="1749425" y="3343275"/>
          <p14:tracePt t="74527" x="1863725" y="3246438"/>
          <p14:tracePt t="74539" x="2006600" y="3114675"/>
          <p14:tracePt t="74541" x="2136775" y="2989263"/>
          <p14:tracePt t="74550" x="2251075" y="2868613"/>
          <p14:tracePt t="74557" x="2382838" y="2749550"/>
          <p14:tracePt t="74567" x="2503488" y="2646363"/>
          <p14:tracePt t="74573" x="2560638" y="2622550"/>
          <p14:tracePt t="74583" x="2679700" y="2549525"/>
          <p14:tracePt t="74589" x="2782888" y="2503488"/>
          <p14:tracePt t="74600" x="2879725" y="2479675"/>
          <p14:tracePt t="74604" x="2971800" y="2457450"/>
          <p14:tracePt t="74617" x="3046413" y="2457450"/>
          <p14:tracePt t="74623" x="3125788" y="2446338"/>
          <p14:tracePt t="74634" x="3182938" y="2446338"/>
          <p14:tracePt t="74636" x="3246438" y="2446338"/>
          <p14:tracePt t="74650" x="3314700" y="2446338"/>
          <p14:tracePt t="74656" x="3371850" y="2446338"/>
          <p14:tracePt t="74667" x="3435350" y="2446338"/>
          <p14:tracePt t="74669" x="3492500" y="2446338"/>
          <p14:tracePt t="74684" x="3549650" y="2468563"/>
          <p14:tracePt t="74688" x="3622675" y="2503488"/>
          <p14:tracePt t="74692" x="3692525" y="2536825"/>
          <p14:tracePt t="74700" x="3778250" y="2571750"/>
          <p14:tracePt t="74707" x="3835400" y="2593975"/>
          <p14:tracePt t="74717" x="3892550" y="2593975"/>
          <p14:tracePt t="74724" x="3943350" y="2593975"/>
          <p14:tracePt t="74733" x="4022725" y="2593975"/>
          <p14:tracePt t="74739" x="4057650" y="2549525"/>
          <p14:tracePt t="74960" x="4046538" y="2571750"/>
          <p14:tracePt t="74970" x="4046538" y="2606675"/>
          <p14:tracePt t="74977" x="4035425" y="2646363"/>
          <p14:tracePt t="74988" x="4022725" y="2679700"/>
          <p14:tracePt t="74993" x="4022725" y="2725738"/>
          <p14:tracePt t="75001" x="4011613" y="2835275"/>
          <p14:tracePt t="75008" x="4011613" y="2960688"/>
          <p14:tracePt t="75017" x="4011613" y="3114675"/>
          <p14:tracePt t="75024" x="4011613" y="3268663"/>
          <p14:tracePt t="75032" x="4011613" y="3457575"/>
          <p14:tracePt t="75041" x="4046538" y="3622675"/>
          <p14:tracePt t="75048" x="4057650" y="3708400"/>
          <p14:tracePt t="75056" x="4079875" y="3846513"/>
          <p14:tracePt t="75064" x="4121150" y="3965575"/>
          <p14:tracePt t="75072" x="4132263" y="4000500"/>
          <p14:tracePt t="75079" x="4165600" y="4143375"/>
          <p14:tracePt t="75087" x="4189413" y="4200525"/>
          <p14:tracePt t="75095" x="4211638" y="4275138"/>
          <p14:tracePt t="75106" x="4222750" y="4343400"/>
          <p14:tracePt t="75112" x="4235450" y="4400550"/>
          <p14:tracePt t="75120" x="4246563" y="4475163"/>
          <p14:tracePt t="75127" x="4257675" y="4532313"/>
          <p14:tracePt t="75142" x="4268788" y="4589463"/>
          <p14:tracePt t="75144" x="4268788" y="4618038"/>
          <p14:tracePt t="75153" x="4268788" y="4664075"/>
          <p14:tracePt t="75159" x="4268788" y="4732338"/>
          <p14:tracePt t="75172" x="4268788" y="4765675"/>
          <p14:tracePt t="75175" x="4257675" y="4794250"/>
          <p14:tracePt t="75186" x="4235450" y="4818063"/>
          <p14:tracePt t="75190" x="4211638" y="4851400"/>
          <p14:tracePt t="75205" x="4178300" y="4875213"/>
          <p14:tracePt t="75207" x="4132263" y="4908550"/>
          <p14:tracePt t="75219" x="4079875" y="4954588"/>
          <p14:tracePt t="75222" x="4011613" y="5006975"/>
          <p14:tracePt t="75238" x="3954463" y="5051425"/>
          <p14:tracePt t="75239" x="3879850" y="5097463"/>
          <p14:tracePt t="75246" x="3811588" y="5149850"/>
          <p14:tracePt t="75254" x="3725863" y="5194300"/>
          <p14:tracePt t="75262" x="3657600" y="5251450"/>
          <p14:tracePt t="75272" x="3560763" y="5297488"/>
          <p14:tracePt t="75277" x="3468688" y="5349875"/>
          <p14:tracePt t="75286" x="3314700" y="5429250"/>
          <p14:tracePt t="75293" x="3211513" y="5475288"/>
          <p14:tracePt t="75306" x="3149600" y="5497513"/>
          <p14:tracePt t="75310" x="3057525" y="5537200"/>
          <p14:tracePt t="75322" x="2949575" y="5561013"/>
          <p14:tracePt t="75325" x="2857500" y="5583238"/>
          <p14:tracePt t="75337" x="2760663" y="5594350"/>
          <p14:tracePt t="75341" x="2668588" y="5594350"/>
          <p14:tracePt t="75355" x="2571750" y="5607050"/>
          <p14:tracePt t="75358" x="2492375" y="5607050"/>
          <p14:tracePt t="75370" x="2417763" y="5607050"/>
          <p14:tracePt t="75373" x="2349500" y="5572125"/>
          <p14:tracePt t="75388" x="2239963" y="5497513"/>
          <p14:tracePt t="75389" x="2171700" y="5429250"/>
          <p14:tracePt t="75396" x="2114550" y="5349875"/>
          <p14:tracePt t="75404" x="2039938" y="5229225"/>
          <p14:tracePt t="75412" x="2006600" y="5086350"/>
          <p14:tracePt t="75422" x="1971675" y="4932363"/>
          <p14:tracePt t="75428" x="1960563" y="4754563"/>
          <p14:tracePt t="75436" x="1960563" y="4589463"/>
          <p14:tracePt t="75444" x="1960563" y="4400550"/>
          <p14:tracePt t="75455" x="1971675" y="4251325"/>
          <p14:tracePt t="75460" x="2017713" y="4097338"/>
          <p14:tracePt t="75470" x="2074863" y="3943350"/>
          <p14:tracePt t="75476" x="2136775" y="3800475"/>
          <p14:tracePt t="75489" x="2206625" y="3635375"/>
          <p14:tracePt t="75492" x="2274888" y="3457575"/>
          <p14:tracePt t="75503" x="2406650" y="3165475"/>
          <p14:tracePt t="75507" x="2492375" y="2960688"/>
          <p14:tracePt t="75522" x="2560638" y="2835275"/>
          <p14:tracePt t="75524" x="2679700" y="2622550"/>
          <p14:tracePt t="75536" x="2782888" y="2428875"/>
          <p14:tracePt t="75539" x="2892425" y="2251075"/>
          <p14:tracePt t="75555" x="2936875" y="2171700"/>
          <p14:tracePt t="75556" x="3046413" y="2039938"/>
          <p14:tracePt t="75562" x="3149600" y="1936750"/>
          <p14:tracePt t="75573" x="3235325" y="1839913"/>
          <p14:tracePt t="75579" x="3325813" y="1771650"/>
          <p14:tracePt t="75586" x="3389313" y="1708150"/>
          <p14:tracePt t="75594" x="3468688" y="1663700"/>
          <p14:tracePt t="75606" x="3525838" y="1628775"/>
          <p14:tracePt t="75610" x="3600450" y="1593850"/>
          <p14:tracePt t="75619" x="3646488" y="1571625"/>
          <p14:tracePt t="75626" x="3692525" y="1560513"/>
          <p14:tracePt t="75639" x="3754438" y="1560513"/>
          <p14:tracePt t="75642" x="3789363" y="1549400"/>
          <p14:tracePt t="75653" x="3846513" y="1549400"/>
          <p14:tracePt t="75657" x="3879850" y="1549400"/>
          <p14:tracePt t="75672" x="3925888" y="1560513"/>
          <p14:tracePt t="75675" x="3978275" y="1582738"/>
          <p14:tracePt t="75686" x="4022725" y="1617663"/>
          <p14:tracePt t="75689" x="4079875" y="1663700"/>
          <p14:tracePt t="75706" x="4132263" y="1736725"/>
          <p14:tracePt t="75706" x="4189413" y="1793875"/>
          <p14:tracePt t="75713" x="4257675" y="1863725"/>
          <p14:tracePt t="75721" x="4321175" y="1936750"/>
          <p14:tracePt t="75729" x="4365625" y="2017713"/>
          <p14:tracePt t="75739" x="4422775" y="2079625"/>
          <p14:tracePt t="75745" x="4486275" y="2160588"/>
          <p14:tracePt t="75753" x="4521200" y="2217738"/>
          <p14:tracePt t="75760" x="4565650" y="2314575"/>
          <p14:tracePt t="75772" x="4600575" y="2382838"/>
          <p14:tracePt t="75776" x="4646613" y="2468563"/>
          <p14:tracePt t="75786" x="4675188" y="2549525"/>
          <p14:tracePt t="75792" x="4732338" y="2703513"/>
          <p14:tracePt t="75806" x="4743450" y="2800350"/>
          <p14:tracePt t="75809" x="4754563" y="2868613"/>
          <p14:tracePt t="75820" x="4765675" y="2971800"/>
          <p14:tracePt t="75824" x="4778375" y="3103563"/>
          <p14:tracePt t="75841" x="4789488" y="3222625"/>
          <p14:tracePt t="75842" x="4789488" y="3325813"/>
          <p14:tracePt t="75848" x="4789488" y="3446463"/>
          <p14:tracePt t="75856" x="4765675" y="3635375"/>
          <p14:tracePt t="75864" x="4732338" y="3754438"/>
          <p14:tracePt t="75873" x="4686300" y="3886200"/>
          <p14:tracePt t="75879" x="4635500" y="4035425"/>
          <p14:tracePt t="75887" x="4565650" y="4200525"/>
          <p14:tracePt t="75895" x="4497388" y="4378325"/>
          <p14:tracePt t="75906" x="4422775" y="4565650"/>
          <p14:tracePt t="75911" x="4321175" y="4765675"/>
          <p14:tracePt t="75920" x="4222750" y="4972050"/>
          <p14:tracePt t="75927" x="4121150" y="5172075"/>
          <p14:tracePt t="75939" x="4022725" y="5372100"/>
          <p14:tracePt t="75943" x="3914775" y="5572125"/>
          <p14:tracePt t="75953" x="3811588" y="5737225"/>
          <p14:tracePt t="75958" x="3692525" y="5903913"/>
          <p14:tracePt t="75972" x="3589338" y="6029325"/>
          <p14:tracePt t="75975" x="3468688" y="6137275"/>
          <p14:tracePt t="75986" x="3411538" y="6172200"/>
          <p14:tracePt t="75990" x="3235325" y="6280150"/>
          <p14:tracePt t="76005" x="3125788" y="6315075"/>
          <p14:tracePt t="76006" x="2994025" y="6337300"/>
          <p14:tracePt t="76014" x="2925763" y="6337300"/>
          <p14:tracePt t="76022" x="2806700" y="6350000"/>
          <p14:tracePt t="76030" x="2692400" y="6350000"/>
          <p14:tracePt t="76039" x="2582863" y="6350000"/>
          <p14:tracePt t="76045" x="2479675" y="6350000"/>
          <p14:tracePt t="76053" x="2360613" y="6326188"/>
          <p14:tracePt t="76061" x="2274888" y="6315075"/>
          <p14:tracePt t="76072" x="2182813" y="6280150"/>
          <p14:tracePt t="76077" x="2085975" y="6246813"/>
          <p14:tracePt t="76086" x="1960563" y="6183313"/>
          <p14:tracePt t="76093" x="1863725" y="6126163"/>
          <p14:tracePt t="76107" x="1782763" y="6029325"/>
          <p14:tracePt t="76110" x="1685925" y="5915025"/>
          <p14:tracePt t="76119" x="1593850" y="5772150"/>
          <p14:tracePt t="76125" x="1508125" y="5607050"/>
          <p14:tracePt t="76139" x="1439863" y="5440363"/>
          <p14:tracePt t="76142" x="1406525" y="5360988"/>
          <p14:tracePt t="76153" x="1320800" y="5086350"/>
          <p14:tracePt t="76156" x="1308100" y="5018088"/>
          <p14:tracePt t="76172" x="1274763" y="4886325"/>
          <p14:tracePt t="76173" x="1263650" y="4743450"/>
          <p14:tracePt t="76180" x="1250950" y="4629150"/>
          <p14:tracePt t="76188" x="1250950" y="4508500"/>
          <p14:tracePt t="76196" x="1250950" y="4343400"/>
          <p14:tracePt t="76206" x="1263650" y="4222750"/>
          <p14:tracePt t="76212" x="1296988" y="4097338"/>
          <p14:tracePt t="76221" x="1354138" y="3954463"/>
          <p14:tracePt t="76228" x="1439863" y="3765550"/>
          <p14:tracePt t="76239" x="1543050" y="3589338"/>
          <p14:tracePt t="76244" x="1651000" y="3400425"/>
          <p14:tracePt t="76253" x="1771650" y="3200400"/>
          <p14:tracePt t="76259" x="1897063" y="3011488"/>
          <p14:tracePt t="76272" x="2028825" y="2811463"/>
          <p14:tracePt t="76275" x="2182813" y="2606675"/>
          <p14:tracePt t="76286" x="2314575" y="2446338"/>
          <p14:tracePt t="76291" x="2463800" y="2279650"/>
          <p14:tracePt t="76305" x="2606675" y="2125663"/>
          <p14:tracePt t="76308" x="2782888" y="1982788"/>
          <p14:tracePt t="76319" x="2949575" y="1839913"/>
          <p14:tracePt t="76323" x="3103563" y="1725613"/>
          <p14:tracePt t="76339" x="3171825" y="1674813"/>
          <p14:tracePt t="76339" x="3303588" y="1582738"/>
          <p14:tracePt t="76346" x="3422650" y="1508125"/>
          <p14:tracePt t="76354" x="3514725" y="1463675"/>
          <p14:tracePt t="76362" x="3549650" y="1439863"/>
          <p14:tracePt t="76374" x="3611563" y="1417638"/>
          <p14:tracePt t="76379" x="3703638" y="1371600"/>
          <p14:tracePt t="76386" x="3725863" y="1371600"/>
          <p14:tracePt t="76394" x="3778250" y="1360488"/>
          <p14:tracePt t="76406" x="3800475" y="1360488"/>
          <p14:tracePt t="76410" x="3822700" y="1360488"/>
          <p14:tracePt t="76420" x="3846513" y="1360488"/>
          <p14:tracePt t="76425" x="3868738" y="1360488"/>
          <p14:tracePt t="76442" x="3879850" y="1360488"/>
          <p14:tracePt t="76457" x="3892550" y="1371600"/>
          <p14:tracePt t="76505" x="3892550" y="1382713"/>
          <p14:tracePt t="77677" x="3892550" y="1393825"/>
          <p14:tracePt t="77686" x="3892550" y="1428750"/>
          <p14:tracePt t="77692" x="3892550" y="1485900"/>
          <p14:tracePt t="77700" x="3892550" y="1549400"/>
          <p14:tracePt t="77709" x="3892550" y="1606550"/>
          <p14:tracePt t="77716" x="3879850" y="1674813"/>
          <p14:tracePt t="77724" x="3879850" y="1806575"/>
          <p14:tracePt t="77732" x="3879850" y="1936750"/>
          <p14:tracePt t="77740" x="3879850" y="2114550"/>
          <p14:tracePt t="77748" x="3879850" y="2314575"/>
          <p14:tracePt t="77756" x="3879850" y="2536825"/>
          <p14:tracePt t="77764" x="3879850" y="2914650"/>
          <p14:tracePt t="77773" x="3879850" y="3046413"/>
          <p14:tracePt t="77780" x="3879850" y="3136900"/>
          <p14:tracePt t="77788" x="3879850" y="3325813"/>
          <p14:tracePt t="77795" x="3879850" y="3479800"/>
          <p14:tracePt t="77806" x="3879850" y="3532188"/>
          <p14:tracePt t="77811" x="3879850" y="3622675"/>
          <p14:tracePt t="77821" x="3879850" y="3668713"/>
          <p14:tracePt t="77827" x="3879850" y="3708400"/>
          <p14:tracePt t="77839" x="3879850" y="3721100"/>
          <p14:tracePt t="77969" x="3879850" y="3732213"/>
          <p14:tracePt t="77980" x="3879850" y="3754438"/>
          <p14:tracePt t="77989" x="3868738" y="3789363"/>
          <p14:tracePt t="77993" x="3868738" y="3811588"/>
          <p14:tracePt t="78003" x="3857625" y="3835400"/>
          <p14:tracePt t="78009" x="3846513" y="3868738"/>
          <p14:tracePt t="78017" x="3846513" y="3908425"/>
          <p14:tracePt t="78025" x="3822700" y="4035425"/>
          <p14:tracePt t="78033" x="3811588" y="4143375"/>
          <p14:tracePt t="78041" x="3800475" y="4251325"/>
          <p14:tracePt t="78049" x="3800475" y="4378325"/>
          <p14:tracePt t="78057" x="3789363" y="4521200"/>
          <p14:tracePt t="78064" x="3789363" y="4675188"/>
          <p14:tracePt t="78072" x="3789363" y="4743450"/>
          <p14:tracePt t="78081" x="3789363" y="4864100"/>
          <p14:tracePt t="78089" x="3789363" y="4983163"/>
          <p14:tracePt t="78096" x="3789363" y="5018088"/>
          <p14:tracePt t="78104" x="3789363" y="5160963"/>
          <p14:tracePt t="78112" x="3778250" y="5183188"/>
          <p14:tracePt t="78123" x="3778250" y="5240338"/>
          <p14:tracePt t="78128" x="3778250" y="5286375"/>
          <p14:tracePt t="78137" x="3778250" y="5321300"/>
          <p14:tracePt t="78144" x="3765550" y="5360988"/>
          <p14:tracePt t="78156" x="3765550" y="5383213"/>
          <p14:tracePt t="78160" x="3765550" y="5407025"/>
          <p14:tracePt t="78170" x="3765550" y="5418138"/>
          <p14:tracePt t="78175" x="3765550" y="5429250"/>
          <p14:tracePt t="78189" x="3754438" y="5440363"/>
          <p14:tracePt t="78334" x="3754438" y="5451475"/>
          <p14:tracePt t="78342" x="3754438" y="5537200"/>
          <p14:tracePt t="78350" x="3754438" y="5640388"/>
          <p14:tracePt t="78358" x="3736975" y="5737225"/>
          <p14:tracePt t="78365" x="3736975" y="5829300"/>
          <p14:tracePt t="78374" x="3736975" y="5915025"/>
          <p14:tracePt t="78381" x="3725863" y="5994400"/>
          <p14:tracePt t="78389" x="3703638" y="6149975"/>
          <p14:tracePt t="78397" x="3692525" y="6303963"/>
          <p14:tracePt t="78406" x="3657600" y="6469063"/>
          <p14:tracePt t="78413" x="3635375" y="6611938"/>
          <p14:tracePt t="78421" x="3611563" y="6669088"/>
          <p14:tracePt t="78429" x="3589338" y="6778625"/>
          <p14:tracePt t="80732" x="2039938" y="6835775"/>
          <p14:tracePt t="80739" x="2006600" y="6611938"/>
          <p14:tracePt t="80762" x="1982788" y="5972175"/>
          <p14:tracePt t="80766" x="1982788" y="5892800"/>
          <p14:tracePt t="80773" x="2006600" y="5726113"/>
          <p14:tracePt t="80781" x="2051050" y="5594350"/>
          <p14:tracePt t="80792" x="2085975" y="5486400"/>
          <p14:tracePt t="80798" x="2125663" y="5394325"/>
          <p14:tracePt t="80806" x="2160588" y="5337175"/>
          <p14:tracePt t="80813" x="2193925" y="5275263"/>
          <p14:tracePt t="80825" x="2217738" y="5251450"/>
          <p14:tracePt t="80828" x="2239963" y="5218113"/>
          <p14:tracePt t="80837" x="2274888" y="5194300"/>
          <p14:tracePt t="80844" x="2303463" y="5183188"/>
          <p14:tracePt t="80857" x="2325688" y="5172075"/>
          <p14:tracePt t="80861" x="2336800" y="5160963"/>
          <p14:tracePt t="80872" x="2349500" y="5160963"/>
          <p14:tracePt t="80875" x="2360613" y="5160963"/>
          <p14:tracePt t="80890" x="2371725" y="5160963"/>
          <p14:tracePt t="80892" x="2382838" y="5149850"/>
          <p14:tracePt t="80903" x="2393950" y="5149850"/>
          <p14:tracePt t="80915" x="2417763" y="5121275"/>
          <p14:tracePt t="80925" x="2417763" y="5108575"/>
          <p14:tracePt t="80931" x="2428875" y="5097463"/>
          <p14:tracePt t="80939" x="2439988" y="5075238"/>
          <p14:tracePt t="80948" x="2451100" y="5064125"/>
          <p14:tracePt t="80957" x="2463800" y="5040313"/>
          <p14:tracePt t="80963" x="2479675" y="5018088"/>
          <p14:tracePt t="80971" x="2492375" y="4972050"/>
          <p14:tracePt t="80978" x="2492375" y="4954588"/>
          <p14:tracePt t="80990" x="2492375" y="4932363"/>
          <p14:tracePt t="80995" x="2503488" y="4908550"/>
          <p14:tracePt t="81004" x="2503488" y="4897438"/>
          <p14:tracePt t="81010" x="2503488" y="4886325"/>
          <p14:tracePt t="81023" x="2503488" y="4875213"/>
          <p14:tracePt t="81042" x="2503488" y="4886325"/>
          <p14:tracePt t="81050" x="2503488" y="4932363"/>
          <p14:tracePt t="81058" x="2503488" y="4994275"/>
          <p14:tracePt t="81065" x="2503488" y="5064125"/>
          <p14:tracePt t="81073" x="2492375" y="5149850"/>
          <p14:tracePt t="81081" x="2492375" y="5229225"/>
          <p14:tracePt t="81090" x="2479675" y="5321300"/>
          <p14:tracePt t="81097" x="2479675" y="5394325"/>
          <p14:tracePt t="81106" x="2479675" y="5475288"/>
          <p14:tracePt t="81113" x="2479675" y="5561013"/>
          <p14:tracePt t="81123" x="2479675" y="5629275"/>
          <p14:tracePt t="81129" x="2479675" y="5703888"/>
          <p14:tracePt t="81137" x="2479675" y="5749925"/>
          <p14:tracePt t="81144" x="2479675" y="5772150"/>
          <p14:tracePt t="81156" x="2479675" y="5818188"/>
          <p14:tracePt t="81161" x="2479675" y="5868988"/>
          <p14:tracePt t="81172" x="2479675" y="5892800"/>
          <p14:tracePt t="81192" x="2479675" y="5915025"/>
          <p14:tracePt t="81193" x="2463800" y="5961063"/>
          <p14:tracePt t="81200" x="2463800" y="5972175"/>
          <p14:tracePt t="81208" x="2451100" y="5983288"/>
          <p14:tracePt t="81216" x="2439988" y="5994400"/>
          <p14:tracePt t="81224" x="2428875" y="5994400"/>
          <p14:tracePt t="81232" x="2417763" y="6007100"/>
          <p14:tracePt t="81248" x="2406650" y="6018213"/>
          <p14:tracePt t="81256" x="2393950" y="6029325"/>
          <p14:tracePt t="81263" x="2371725" y="6040438"/>
          <p14:tracePt t="81272" x="2360613" y="6057900"/>
          <p14:tracePt t="81279" x="2336800" y="6092825"/>
          <p14:tracePt t="81289" x="2325688" y="6103938"/>
          <p14:tracePt t="81295" x="2303463" y="6115050"/>
          <p14:tracePt t="81303" x="2274888" y="6137275"/>
          <p14:tracePt t="81311" x="2251075" y="6161088"/>
          <p14:tracePt t="81323" x="2228850" y="6172200"/>
          <p14:tracePt t="81327" x="2206625" y="6194425"/>
          <p14:tracePt t="81336" x="2193925" y="6207125"/>
          <p14:tracePt t="81342" x="2171700" y="6218238"/>
          <p14:tracePt t="81350" x="2149475" y="6235700"/>
          <p14:tracePt t="81359" x="2136775" y="6235700"/>
          <p14:tracePt t="81366" x="2125663" y="6246813"/>
          <p14:tracePt t="81374" x="2114550" y="6246813"/>
          <p14:tracePt t="81382" x="2097088" y="6246813"/>
          <p14:tracePt t="81414" x="2097088" y="6207125"/>
          <p14:tracePt t="81423" x="2097088" y="6194425"/>
          <p14:tracePt t="81430" x="2097088" y="6161088"/>
          <p14:tracePt t="81438" x="2125663" y="6126163"/>
          <p14:tracePt t="81445" x="2149475" y="6080125"/>
          <p14:tracePt t="81457" x="2171700" y="6040438"/>
          <p14:tracePt t="81462" x="2206625" y="5994400"/>
          <p14:tracePt t="81470" x="2239963" y="5937250"/>
          <p14:tracePt t="81477" x="2274888" y="5892800"/>
          <p14:tracePt t="81490" x="2325688" y="5840413"/>
          <p14:tracePt t="81493" x="2371725" y="5783263"/>
          <p14:tracePt t="81501" x="2406650" y="5737225"/>
          <p14:tracePt t="81509" x="2439988" y="5692775"/>
          <p14:tracePt t="81517" x="2479675" y="5651500"/>
          <p14:tracePt t="81525" x="2492375" y="5640388"/>
          <p14:tracePt t="81532" x="2525713" y="5607050"/>
          <p14:tracePt t="81540" x="2560638" y="5583238"/>
          <p14:tracePt t="81548" x="2606675" y="5537200"/>
          <p14:tracePt t="81557" x="2628900" y="5537200"/>
          <p14:tracePt t="81564" x="2679700" y="5514975"/>
          <p14:tracePt t="81573" x="2703513" y="5497513"/>
          <p14:tracePt t="81580" x="2725738" y="5497513"/>
          <p14:tracePt t="81591" x="2760663" y="5486400"/>
          <p14:tracePt t="81598" x="2794000" y="5475288"/>
          <p14:tracePt t="81606" x="2817813" y="5475288"/>
          <p14:tracePt t="81628" x="2857500" y="5475288"/>
          <p14:tracePt t="81628" x="2925763" y="5475288"/>
          <p14:tracePt t="81637" x="2949575" y="5475288"/>
          <p14:tracePt t="81643" x="2971800" y="5475288"/>
          <p14:tracePt t="81655" x="2994025" y="5475288"/>
          <p14:tracePt t="81659" x="3022600" y="5497513"/>
          <p14:tracePt t="81667" x="3035300" y="5497513"/>
          <p14:tracePt t="81675" x="3057525" y="5514975"/>
          <p14:tracePt t="81683" x="3068638" y="5526088"/>
          <p14:tracePt t="81691" x="3079750" y="5537200"/>
          <p14:tracePt t="81699" x="3092450" y="5561013"/>
          <p14:tracePt t="81707" x="3103563" y="5572125"/>
          <p14:tracePt t="81715" x="3114675" y="5583238"/>
          <p14:tracePt t="81724" x="3125788" y="5607050"/>
          <p14:tracePt t="81731" x="3136900" y="5618163"/>
          <p14:tracePt t="81739" x="3160713" y="5664200"/>
          <p14:tracePt t="81746" x="3160713" y="5675313"/>
          <p14:tracePt t="81757" x="3171825" y="5703888"/>
          <p14:tracePt t="81763" x="3182938" y="5726113"/>
          <p14:tracePt t="81773" x="3182938" y="5749925"/>
          <p14:tracePt t="81778" x="3182938" y="5772150"/>
          <p14:tracePt t="81790" x="3182938" y="5794375"/>
          <p14:tracePt t="81794" x="3182938" y="5807075"/>
          <p14:tracePt t="81807" x="3182938" y="5840413"/>
          <p14:tracePt t="81810" x="3182938" y="5868988"/>
          <p14:tracePt t="81823" x="3149600" y="5903913"/>
          <p14:tracePt t="81826" x="3125788" y="5949950"/>
          <p14:tracePt t="81840" x="3103563" y="5983288"/>
          <p14:tracePt t="81843" x="3068638" y="6040438"/>
          <p14:tracePt t="81856" x="3035300" y="6080125"/>
          <p14:tracePt t="81859" x="3006725" y="6092825"/>
          <p14:tracePt t="81873" x="2949575" y="6161088"/>
          <p14:tracePt t="81874" x="2914650" y="6183313"/>
          <p14:tracePt t="81881" x="2868613" y="6194425"/>
          <p14:tracePt t="81890" x="2817813" y="6207125"/>
          <p14:tracePt t="81897" x="2782888" y="6218238"/>
          <p14:tracePt t="81906" x="2725738" y="6218238"/>
          <p14:tracePt t="81913" x="2679700" y="6218238"/>
          <p14:tracePt t="81923" x="2628900" y="6218238"/>
          <p14:tracePt t="81929" x="2593975" y="6218238"/>
          <p14:tracePt t="81939" x="2560638" y="6207125"/>
          <p14:tracePt t="81944" x="2525713" y="6194425"/>
          <p14:tracePt t="81956" x="2492375" y="6183313"/>
          <p14:tracePt t="81961" x="2451100" y="6183313"/>
          <p14:tracePt t="81973" x="2428875" y="6172200"/>
          <p14:tracePt t="81976" x="2406650" y="6161088"/>
          <p14:tracePt t="81991" x="2382838" y="6149975"/>
          <p14:tracePt t="81993" x="2371725" y="6137275"/>
          <p14:tracePt t="82006" x="2349500" y="6126163"/>
          <p14:tracePt t="82010" x="2336800" y="6115050"/>
          <p14:tracePt t="82023" x="2325688" y="6092825"/>
          <p14:tracePt t="82024" x="2325688" y="6069013"/>
          <p14:tracePt t="82031" x="2314575" y="6040438"/>
          <p14:tracePt t="82040" x="2314575" y="6018213"/>
          <p14:tracePt t="82047" x="2314575" y="5994400"/>
          <p14:tracePt t="82057" x="2314575" y="5961063"/>
          <p14:tracePt t="82063" x="2336800" y="5937250"/>
          <p14:tracePt t="82073" x="2360613" y="5903913"/>
          <p14:tracePt t="82079" x="2382838" y="5880100"/>
          <p14:tracePt t="82090" x="2428875" y="5840413"/>
          <p14:tracePt t="82095" x="2451100" y="5807075"/>
          <p14:tracePt t="82106" x="2503488" y="5783263"/>
          <p14:tracePt t="82111" x="2514600" y="5772150"/>
          <p14:tracePt t="82124" x="2549525" y="5749925"/>
          <p14:tracePt t="82131" x="2593975" y="5726113"/>
          <p14:tracePt t="82140" x="2617788" y="5726113"/>
          <p14:tracePt t="82143" x="2668588" y="5726113"/>
          <p14:tracePt t="82157" x="2679700" y="5726113"/>
          <p14:tracePt t="82159" x="2714625" y="5726113"/>
          <p14:tracePt t="82173" x="2736850" y="5726113"/>
          <p14:tracePt t="82175" x="2760663" y="5726113"/>
          <p14:tracePt t="82190" x="2771775" y="5726113"/>
          <p14:tracePt t="82191" x="2782888" y="5726113"/>
          <p14:tracePt t="82198" x="2794000" y="5737225"/>
          <p14:tracePt t="82223" x="2794000" y="5749925"/>
          <p14:tracePt t="82230" x="2806700" y="5749925"/>
          <p14:tracePt t="82261" x="2806700" y="5761038"/>
          <p14:tracePt t="82388" x="2794000" y="5761038"/>
          <p14:tracePt t="82403" x="2782888" y="57610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A4D8D7-DCE7-2544-938F-869E260C4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8176690" cy="1400530"/>
          </a:xfrm>
        </p:spPr>
        <p:txBody>
          <a:bodyPr/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輸入１１時的輸出</a:t>
            </a:r>
            <a: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…</a:t>
            </a:r>
            <a:br>
              <a:rPr kumimoji="1"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TW" altLang="en-US" sz="3200" dirty="0">
                <a:latin typeface="PingFang TC" panose="020B0400000000000000" pitchFamily="34" charset="-120"/>
                <a:ea typeface="PingFang TC" panose="020B0400000000000000" pitchFamily="34" charset="-120"/>
              </a:rPr>
              <a:t>（最後面已經超過</a:t>
            </a:r>
            <a:r>
              <a:rPr kumimoji="1" lang="en-US" altLang="zh-TW" sz="32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int</a:t>
            </a:r>
            <a:r>
              <a:rPr kumimoji="1" lang="zh-CN" altLang="en-US" sz="3200" dirty="0">
                <a:latin typeface="PingFang TC" panose="020B0400000000000000" pitchFamily="34" charset="-120"/>
                <a:ea typeface="PingFang TC" panose="020B0400000000000000" pitchFamily="34" charset="-120"/>
              </a:rPr>
              <a:t>可顯示範圍！</a:t>
            </a:r>
            <a:r>
              <a:rPr kumimoji="1" lang="zh-TW" altLang="en-US" sz="3200" dirty="0">
                <a:latin typeface="PingFang TC" panose="020B0400000000000000" pitchFamily="34" charset="-120"/>
                <a:ea typeface="PingFang TC" panose="020B0400000000000000" pitchFamily="34" charset="-120"/>
              </a:rPr>
              <a:t>）</a:t>
            </a:r>
            <a:endParaRPr kumimoji="1" lang="zh-TW" alt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BBC68CE-3E62-AF42-95C0-BB1C9B704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10" y="2019300"/>
            <a:ext cx="7519870" cy="419918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685B66B-8A54-DC45-80C8-FB8A7589C033}"/>
              </a:ext>
            </a:extLst>
          </p:cNvPr>
          <p:cNvSpPr/>
          <p:nvPr/>
        </p:nvSpPr>
        <p:spPr>
          <a:xfrm>
            <a:off x="2171700" y="5410200"/>
            <a:ext cx="1841500" cy="266700"/>
          </a:xfrm>
          <a:prstGeom prst="rect">
            <a:avLst/>
          </a:prstGeom>
          <a:noFill/>
          <a:ln w="28575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1117988-5CB6-574E-A6DF-7172FA052548}"/>
              </a:ext>
            </a:extLst>
          </p:cNvPr>
          <p:cNvSpPr/>
          <p:nvPr/>
        </p:nvSpPr>
        <p:spPr>
          <a:xfrm>
            <a:off x="4155745" y="5312717"/>
            <a:ext cx="38488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FFFF00"/>
                </a:solidFill>
              </a:rPr>
              <a:t>13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720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593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435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895</a:t>
            </a:r>
            <a:r>
              <a:rPr lang="en-US" altLang="zh-TW" sz="2400" dirty="0">
                <a:solidFill>
                  <a:srgbClr val="FFFF00"/>
                </a:solidFill>
              </a:rPr>
              <a:t> (F10)</a:t>
            </a:r>
            <a:endParaRPr lang="zh-TW" altLang="en-US" sz="2400" dirty="0">
              <a:solidFill>
                <a:srgbClr val="FFFF00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DE64869-1B68-5C4C-9685-9844B0A87C49}"/>
              </a:ext>
            </a:extLst>
          </p:cNvPr>
          <p:cNvSpPr/>
          <p:nvPr/>
        </p:nvSpPr>
        <p:spPr>
          <a:xfrm>
            <a:off x="2568245" y="5689399"/>
            <a:ext cx="53190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FFFF00"/>
                </a:solidFill>
              </a:rPr>
              <a:t>1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802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601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467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251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116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281</a:t>
            </a:r>
            <a:r>
              <a:rPr lang="en-US" altLang="zh-TW" sz="2400" dirty="0">
                <a:solidFill>
                  <a:srgbClr val="FFFF00"/>
                </a:solidFill>
              </a:rPr>
              <a:t>,</a:t>
            </a:r>
            <a:r>
              <a:rPr lang="zh-TW" altLang="en-US" sz="2400" dirty="0">
                <a:solidFill>
                  <a:srgbClr val="FFFF00"/>
                </a:solidFill>
              </a:rPr>
              <a:t>369</a:t>
            </a:r>
            <a:r>
              <a:rPr lang="en-US" altLang="zh-TW" sz="2400" dirty="0">
                <a:solidFill>
                  <a:srgbClr val="FFFF00"/>
                </a:solidFill>
              </a:rPr>
              <a:t> (F11)</a:t>
            </a:r>
            <a:endParaRPr lang="zh-TW" altLang="en-US" sz="2400" dirty="0">
              <a:solidFill>
                <a:srgbClr val="FFFF00"/>
              </a:solidFill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917498D-4A51-EB4B-BC87-5FD51CB0BE72}"/>
              </a:ext>
            </a:extLst>
          </p:cNvPr>
          <p:cNvSpPr txBox="1"/>
          <p:nvPr/>
        </p:nvSpPr>
        <p:spPr>
          <a:xfrm>
            <a:off x="7847541" y="251239"/>
            <a:ext cx="4732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!!</a:t>
            </a:r>
            <a:endParaRPr kumimoji="1" lang="zh-TW" altLang="en-US" sz="4000" b="1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4A1ABE2-91D5-D91F-2A49-95E5E5D5202B}"/>
              </a:ext>
            </a:extLst>
          </p:cNvPr>
          <p:cNvSpPr txBox="1"/>
          <p:nvPr/>
        </p:nvSpPr>
        <p:spPr>
          <a:xfrm>
            <a:off x="5405582" y="6237429"/>
            <a:ext cx="27501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18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(</a:t>
            </a:r>
            <a:r>
              <a:rPr kumimoji="1" lang="zh-TW" altLang="en-US" sz="18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我們下個作業來解決</a:t>
            </a:r>
            <a:r>
              <a:rPr kumimoji="1" lang="en-US" altLang="zh-TW" sz="1800" dirty="0">
                <a:solidFill>
                  <a:srgbClr val="FFFF00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rPr>
              <a:t>)</a:t>
            </a:r>
            <a:endParaRPr lang="zh-TW" altLang="en-US" dirty="0"/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C2A86DFF-71FE-2B10-41DA-D0E977919D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94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37"/>
    </mc:Choice>
    <mc:Fallback xmlns="">
      <p:transition spd="slow" advTm="59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94" x="2782888" y="5692775"/>
          <p14:tracePt t="3009" x="2782888" y="5629275"/>
          <p14:tracePt t="3010" x="2782888" y="5583238"/>
          <p14:tracePt t="3017" x="2782888" y="5561013"/>
          <p14:tracePt t="3029" x="2782888" y="5537200"/>
          <p14:tracePt t="3032" x="2782888" y="5526088"/>
          <p14:tracePt t="3045" x="2771775" y="5514975"/>
          <p14:tracePt t="3049" x="2760663" y="5497513"/>
          <p14:tracePt t="3062" x="2749550" y="5486400"/>
          <p14:tracePt t="3066" x="2736850" y="5486400"/>
          <p14:tracePt t="3075" x="2725738" y="5475288"/>
          <p14:tracePt t="3082" x="2703513" y="5464175"/>
          <p14:tracePt t="3095" x="2692400" y="5451475"/>
          <p14:tracePt t="3096" x="2668588" y="5440363"/>
          <p14:tracePt t="3103" x="2657475" y="5440363"/>
          <p14:tracePt t="3111" x="2628900" y="5429250"/>
          <p14:tracePt t="3119" x="2606675" y="5429250"/>
          <p14:tracePt t="3127" x="2582863" y="5418138"/>
          <p14:tracePt t="3135" x="2560638" y="5418138"/>
          <p14:tracePt t="3143" x="2536825" y="5407025"/>
          <p14:tracePt t="3151" x="2525713" y="5394325"/>
          <p14:tracePt t="3160" x="2492375" y="5383213"/>
          <p14:tracePt t="3167" x="2451100" y="5383213"/>
          <p14:tracePt t="3175" x="2428875" y="5360988"/>
          <p14:tracePt t="3183" x="2393950" y="5337175"/>
          <p14:tracePt t="3194" x="2360613" y="5308600"/>
          <p14:tracePt t="3203" x="2325688" y="5286375"/>
          <p14:tracePt t="3215" x="2251075" y="5240338"/>
          <p14:tracePt t="3222" x="2217738" y="5229225"/>
          <p14:tracePt t="3232" x="2182813" y="5207000"/>
          <p14:tracePt t="3238" x="2160588" y="5194300"/>
          <p14:tracePt t="3248" x="2149475" y="5183188"/>
          <p14:tracePt t="3254" x="2136775" y="5183188"/>
          <p14:tracePt t="3265" x="2125663" y="5172075"/>
          <p14:tracePt t="3285" x="2114550" y="5172075"/>
          <p14:tracePt t="3293" x="2097088" y="5172075"/>
          <p14:tracePt t="3301" x="2085975" y="5172075"/>
          <p14:tracePt t="3310" x="2074863" y="5160963"/>
          <p14:tracePt t="3317" x="2063750" y="5160963"/>
          <p14:tracePt t="3325" x="2051050" y="5160963"/>
          <p14:tracePt t="3375" x="2074863" y="5149850"/>
          <p14:tracePt t="3381" x="2085975" y="5132388"/>
          <p14:tracePt t="3388" x="2114550" y="5121275"/>
          <p14:tracePt t="3396" x="2136775" y="5108575"/>
          <p14:tracePt t="3404" x="2160588" y="5086350"/>
          <p14:tracePt t="3412" x="2182813" y="5051425"/>
          <p14:tracePt t="3420" x="2193925" y="5029200"/>
          <p14:tracePt t="3428" x="2206625" y="4983163"/>
          <p14:tracePt t="3435" x="2206625" y="4943475"/>
          <p14:tracePt t="3444" x="2206625" y="4908550"/>
          <p14:tracePt t="3451" x="2206625" y="4864100"/>
          <p14:tracePt t="3459" x="2206625" y="4818063"/>
          <p14:tracePt t="3468" x="2206625" y="4765675"/>
          <p14:tracePt t="3482" x="2182813" y="4721225"/>
          <p14:tracePt t="3484" x="2160588" y="4675188"/>
          <p14:tracePt t="3499" x="2160588" y="4664075"/>
          <p14:tracePt t="3500" x="2136775" y="4629150"/>
          <p14:tracePt t="3508" x="2125663" y="4589463"/>
          <p14:tracePt t="3515" x="2114550" y="4565650"/>
          <p14:tracePt t="3527" x="2114550" y="4543425"/>
          <p14:tracePt t="3532" x="2114550" y="4532313"/>
          <p14:tracePt t="3539" x="2097088" y="4521200"/>
          <p14:tracePt t="3548" x="2097088" y="4508500"/>
          <p14:tracePt t="3554" x="2097088" y="4497388"/>
          <p14:tracePt t="3565" x="2097088" y="4486275"/>
          <p14:tracePt t="3570" x="2114550" y="4475163"/>
          <p14:tracePt t="3582" x="2125663" y="4475163"/>
          <p14:tracePt t="3586" x="2136775" y="4464050"/>
          <p14:tracePt t="3599" x="2160588" y="4464050"/>
          <p14:tracePt t="3604" x="2171700" y="4464050"/>
          <p14:tracePt t="3615" x="2182813" y="4464050"/>
          <p14:tracePt t="3618" x="2206625" y="4464050"/>
          <p14:tracePt t="3632" x="2228850" y="4464050"/>
          <p14:tracePt t="3634" x="2263775" y="4464050"/>
          <p14:tracePt t="3648" x="2292350" y="4464050"/>
          <p14:tracePt t="3650" x="2325688" y="4464050"/>
          <p14:tracePt t="3665" x="2371725" y="4475163"/>
          <p14:tracePt t="3666" x="2428875" y="4475163"/>
          <p14:tracePt t="3674" x="2492375" y="4475163"/>
          <p14:tracePt t="3682" x="2549525" y="4475163"/>
          <p14:tracePt t="3693" x="2606675" y="4464050"/>
          <p14:tracePt t="3698" x="2725738" y="4400550"/>
          <p14:tracePt t="3705" x="2806700" y="4343400"/>
          <p14:tracePt t="3715" x="2846388" y="4297363"/>
          <p14:tracePt t="3721" x="2936875" y="4178300"/>
          <p14:tracePt t="3733" x="2982913" y="4075113"/>
          <p14:tracePt t="3749" x="3035300" y="3800475"/>
          <p14:tracePt t="3752" x="3035300" y="3622675"/>
          <p14:tracePt t="3765" x="3035300" y="3446463"/>
          <p14:tracePt t="3768" x="3035300" y="3235325"/>
          <p14:tracePt t="3782" x="3006725" y="3165475"/>
          <p14:tracePt t="3784" x="2971800" y="3022600"/>
          <p14:tracePt t="3799" x="2925763" y="2936875"/>
          <p14:tracePt t="3801" x="2868613" y="2868613"/>
          <p14:tracePt t="3815" x="2817813" y="2868613"/>
          <p14:tracePt t="3991" x="2794000" y="2868613"/>
          <p14:tracePt t="4000" x="2771775" y="2868613"/>
          <p14:tracePt t="4010" x="2736850" y="2857500"/>
          <p14:tracePt t="4016" x="2692400" y="2846388"/>
          <p14:tracePt t="4021" x="2640013" y="2835275"/>
          <p14:tracePt t="4029" x="2606675" y="2822575"/>
          <p14:tracePt t="4037" x="2525713" y="2760663"/>
          <p14:tracePt t="4045" x="2479675" y="2725738"/>
          <p14:tracePt t="4053" x="2406650" y="2668588"/>
          <p14:tracePt t="4061" x="2336800" y="2593975"/>
          <p14:tracePt t="4069" x="2263775" y="2536825"/>
          <p14:tracePt t="4077" x="2239963" y="2514600"/>
          <p14:tracePt t="4085" x="2206625" y="2479675"/>
          <p14:tracePt t="4093" x="2182813" y="2446338"/>
          <p14:tracePt t="4101" x="2160588" y="2428875"/>
          <p14:tracePt t="4110" x="2149475" y="2417763"/>
          <p14:tracePt t="4117" x="2149475" y="2406650"/>
          <p14:tracePt t="4124" x="2136775" y="2406650"/>
          <p14:tracePt t="4132" x="2136775" y="2393950"/>
          <p14:tracePt t="4144" x="2125663" y="2393950"/>
          <p14:tracePt t="4149" x="2125663" y="2382838"/>
          <p14:tracePt t="4158" x="2114550" y="2371725"/>
          <p14:tracePt t="4166" x="2114550" y="2360613"/>
          <p14:tracePt t="4177" x="2097088" y="2336800"/>
          <p14:tracePt t="4183" x="2085975" y="2325688"/>
          <p14:tracePt t="4192" x="2085975" y="2314575"/>
          <p14:tracePt t="4199" x="2074863" y="2314575"/>
          <p14:tracePt t="4215" x="2063750" y="2303463"/>
          <p14:tracePt t="4232" x="2051050" y="2303463"/>
          <p14:tracePt t="4244" x="2028825" y="2303463"/>
          <p14:tracePt t="4259" x="2017713" y="2303463"/>
          <p14:tracePt t="4269" x="2006600" y="2314575"/>
          <p14:tracePt t="4293" x="1993900" y="2314575"/>
          <p14:tracePt t="4307" x="1982788" y="2314575"/>
          <p14:tracePt t="4330" x="1971675" y="2314575"/>
          <p14:tracePt t="4338" x="1971675" y="2303463"/>
          <p14:tracePt t="4363" x="1960563" y="2303463"/>
          <p14:tracePt t="4394" x="1960563" y="2292350"/>
          <p14:tracePt t="4433" x="1960563" y="2279650"/>
          <p14:tracePt t="4449" x="1960563" y="2268538"/>
          <p14:tracePt t="4465" x="1960563" y="2251075"/>
          <p14:tracePt t="4477" x="1960563" y="2239963"/>
          <p14:tracePt t="4482" x="1971675" y="2239963"/>
          <p14:tracePt t="4496" x="1982788" y="2228850"/>
          <p14:tracePt t="4504" x="1993900" y="2228850"/>
          <p14:tracePt t="4513" x="2006600" y="2217738"/>
          <p14:tracePt t="4520" x="2017713" y="2217738"/>
          <p14:tracePt t="4528" x="2028825" y="2217738"/>
          <p14:tracePt t="4537" x="2039938" y="2217738"/>
          <p14:tracePt t="4544" x="2051050" y="2217738"/>
          <p14:tracePt t="4561" x="2063750" y="2217738"/>
          <p14:tracePt t="4576" x="2063750" y="2228850"/>
          <p14:tracePt t="4584" x="2063750" y="2239963"/>
          <p14:tracePt t="4594" x="2063750" y="2268538"/>
          <p14:tracePt t="4599" x="2063750" y="2292350"/>
          <p14:tracePt t="4608" x="2051050" y="2303463"/>
          <p14:tracePt t="4616" x="2039938" y="2325688"/>
          <p14:tracePt t="4627" x="2028825" y="2336800"/>
          <p14:tracePt t="4632" x="2006600" y="2360613"/>
          <p14:tracePt t="4640" x="1982788" y="2371725"/>
          <p14:tracePt t="4647" x="1971675" y="2393950"/>
          <p14:tracePt t="4655" x="1949450" y="2393950"/>
          <p14:tracePt t="4663" x="1925638" y="2406650"/>
          <p14:tracePt t="4671" x="1897063" y="2406650"/>
          <p14:tracePt t="4679" x="1874838" y="2417763"/>
          <p14:tracePt t="4686" x="1839913" y="2417763"/>
          <p14:tracePt t="4695" x="1817688" y="2417763"/>
          <p14:tracePt t="4702" x="1793875" y="2417763"/>
          <p14:tracePt t="4710" x="1771650" y="2417763"/>
          <p14:tracePt t="4718" x="1749425" y="2406650"/>
          <p14:tracePt t="4727" x="1720850" y="2406650"/>
          <p14:tracePt t="4734" x="1697038" y="2393950"/>
          <p14:tracePt t="4742" x="1685925" y="2382838"/>
          <p14:tracePt t="4750" x="1674813" y="2371725"/>
          <p14:tracePt t="4760" x="1651000" y="2371725"/>
          <p14:tracePt t="4766" x="1651000" y="2360613"/>
          <p14:tracePt t="4774" x="1639888" y="2349500"/>
          <p14:tracePt t="4783" x="1628775" y="2336800"/>
          <p14:tracePt t="4794" x="1628775" y="2314575"/>
          <p14:tracePt t="4802" x="1617663" y="2303463"/>
          <p14:tracePt t="4810" x="1617663" y="2292350"/>
          <p14:tracePt t="4816" x="1606550" y="2279650"/>
          <p14:tracePt t="4824" x="1606550" y="2268538"/>
          <p14:tracePt t="4833" x="1606550" y="2251075"/>
          <p14:tracePt t="4844" x="1606550" y="2239963"/>
          <p14:tracePt t="4849" x="1606550" y="2228850"/>
          <p14:tracePt t="4866" x="1606550" y="2217738"/>
          <p14:tracePt t="4877" x="1606550" y="2206625"/>
          <p14:tracePt t="4884" x="1606550" y="2193925"/>
          <p14:tracePt t="4893" x="1606550" y="2182813"/>
          <p14:tracePt t="4900" x="1606550" y="2171700"/>
          <p14:tracePt t="4910" x="1606550" y="2160588"/>
          <p14:tracePt t="4917" x="1606550" y="2149475"/>
          <p14:tracePt t="4924" x="1606550" y="2136775"/>
          <p14:tracePt t="4933" x="1606550" y="2114550"/>
          <p14:tracePt t="4950" x="1606550" y="2103438"/>
          <p14:tracePt t="4957" x="1617663" y="2092325"/>
          <p14:tracePt t="4966" x="1617663" y="2079625"/>
          <p14:tracePt t="4980" x="1628775" y="2063750"/>
          <p14:tracePt t="4988" x="1639888" y="2063750"/>
          <p14:tracePt t="4995" x="1651000" y="2051050"/>
          <p14:tracePt t="5003" x="1663700" y="2051050"/>
          <p14:tracePt t="5011" x="1685925" y="2039938"/>
          <p14:tracePt t="5019" x="1708150" y="2039938"/>
          <p14:tracePt t="5027" x="1731963" y="2028825"/>
          <p14:tracePt t="5035" x="1771650" y="2006600"/>
          <p14:tracePt t="5043" x="1806575" y="2006600"/>
          <p14:tracePt t="5051" x="1839913" y="1982788"/>
          <p14:tracePt t="5059" x="1885950" y="1971675"/>
          <p14:tracePt t="5070" x="1925638" y="1971675"/>
          <p14:tracePt t="5075" x="1971675" y="1960563"/>
          <p14:tracePt t="5083" x="2017713" y="1949450"/>
          <p14:tracePt t="5094" x="2039938" y="1936750"/>
          <p14:tracePt t="5100" x="2085975" y="1936750"/>
          <p14:tracePt t="5108" x="2136775" y="1936750"/>
          <p14:tracePt t="5116" x="2171700" y="1936750"/>
          <p14:tracePt t="5127" x="2182813" y="1936750"/>
          <p14:tracePt t="5133" x="2228850" y="1936750"/>
          <p14:tracePt t="5141" x="2263775" y="1949450"/>
          <p14:tracePt t="5150" x="2274888" y="1971675"/>
          <p14:tracePt t="5160" x="2303463" y="1982788"/>
          <p14:tracePt t="5167" x="2325688" y="2006600"/>
          <p14:tracePt t="5174" x="2349500" y="2017713"/>
          <p14:tracePt t="5183" x="2360613" y="2028825"/>
          <p14:tracePt t="5194" x="2371725" y="2039938"/>
          <p14:tracePt t="5201" x="2371725" y="2051050"/>
          <p14:tracePt t="5217" x="2382838" y="2063750"/>
          <p14:tracePt t="5233" x="2382838" y="2079625"/>
          <p14:tracePt t="5241" x="2382838" y="2092325"/>
          <p14:tracePt t="5249" x="2382838" y="2114550"/>
          <p14:tracePt t="5260" x="2382838" y="2125663"/>
          <p14:tracePt t="5265" x="2360613" y="2160588"/>
          <p14:tracePt t="5274" x="2349500" y="2182813"/>
          <p14:tracePt t="5280" x="2325688" y="2217738"/>
          <p14:tracePt t="5288" x="2303463" y="2239963"/>
          <p14:tracePt t="5296" x="2274888" y="2268538"/>
          <p14:tracePt t="5304" x="2239963" y="2279650"/>
          <p14:tracePt t="5312" x="2217738" y="2303463"/>
          <p14:tracePt t="5320" x="2193925" y="2303463"/>
          <p14:tracePt t="5328" x="2160588" y="2303463"/>
          <p14:tracePt t="5337" x="2125663" y="2314575"/>
          <p14:tracePt t="5346" x="2085975" y="2314575"/>
          <p14:tracePt t="5352" x="2039938" y="2325688"/>
          <p14:tracePt t="5360" x="2017713" y="2325688"/>
          <p14:tracePt t="5368" x="1982788" y="2325688"/>
          <p14:tracePt t="5378" x="1960563" y="2325688"/>
          <p14:tracePt t="5384" x="1897063" y="2325688"/>
          <p14:tracePt t="5391" x="1885950" y="2325688"/>
          <p14:tracePt t="5400" x="1839913" y="2303463"/>
          <p14:tracePt t="5411" x="1817688" y="2292350"/>
          <p14:tracePt t="5417" x="1793875" y="2279650"/>
          <p14:tracePt t="5425" x="1771650" y="2251075"/>
          <p14:tracePt t="5433" x="1749425" y="2239963"/>
          <p14:tracePt t="5444" x="1731963" y="2228850"/>
          <p14:tracePt t="5450" x="1708150" y="2206625"/>
          <p14:tracePt t="5458" x="1697038" y="2193925"/>
          <p14:tracePt t="5466" x="1685925" y="2182813"/>
          <p14:tracePt t="5477" x="1685925" y="2171700"/>
          <p14:tracePt t="5483" x="1674813" y="2149475"/>
          <p14:tracePt t="5494" x="1663700" y="2136775"/>
          <p14:tracePt t="5502" x="1663700" y="2125663"/>
          <p14:tracePt t="5518" x="1663700" y="2114550"/>
          <p14:tracePt t="5526" x="1663700" y="2103438"/>
          <p14:tracePt t="5543" x="1663700" y="2092325"/>
          <p14:tracePt t="5550" x="1663700" y="2079625"/>
          <p14:tracePt t="5558" x="1663700" y="2063750"/>
          <p14:tracePt t="5566" x="1663700" y="2051050"/>
          <p14:tracePt t="5577" x="1663700" y="2039938"/>
          <p14:tracePt t="5583" x="1674813" y="2028825"/>
          <p14:tracePt t="5591" x="1685925" y="2017713"/>
          <p14:tracePt t="5597" x="1708150" y="2017713"/>
          <p14:tracePt t="5608" x="1720850" y="1993900"/>
          <p14:tracePt t="5613" x="1749425" y="1993900"/>
          <p14:tracePt t="5621" x="1771650" y="1982788"/>
          <p14:tracePt t="5629" x="1793875" y="1971675"/>
          <p14:tracePt t="5637" x="1817688" y="1971675"/>
          <p14:tracePt t="5644" x="1828800" y="1960563"/>
          <p14:tracePt t="5653" x="1851025" y="1960563"/>
          <p14:tracePt t="5661" x="1874838" y="1960563"/>
          <p14:tracePt t="5668" x="1885950" y="1960563"/>
          <p14:tracePt t="5676" x="1908175" y="1960563"/>
          <p14:tracePt t="5684" x="1925638" y="1960563"/>
          <p14:tracePt t="5694" x="1949450" y="1960563"/>
          <p14:tracePt t="5701" x="1960563" y="1960563"/>
          <p14:tracePt t="5708" x="1971675" y="1960563"/>
          <p14:tracePt t="5717" x="1982788" y="1960563"/>
          <p14:tracePt t="5728" x="1993900" y="1960563"/>
          <p14:tracePt t="5741" x="2006600" y="1960563"/>
          <p14:tracePt t="5750" x="2006600" y="1971675"/>
          <p14:tracePt t="5767" x="2017713" y="1971675"/>
          <p14:tracePt t="5795" x="2017713" y="1982788"/>
          <p14:tracePt t="6025" x="2017713" y="1993900"/>
          <p14:tracePt t="6033" x="2017713" y="2039938"/>
          <p14:tracePt t="6041" x="2017713" y="2092325"/>
          <p14:tracePt t="6048" x="2017713" y="2125663"/>
          <p14:tracePt t="6060" x="2017713" y="2182813"/>
          <p14:tracePt t="6065" x="2006600" y="2228850"/>
          <p14:tracePt t="6074" x="2006600" y="2279650"/>
          <p14:tracePt t="6080" x="1993900" y="2360613"/>
          <p14:tracePt t="6088" x="1982788" y="2457450"/>
          <p14:tracePt t="6096" x="1960563" y="2525713"/>
          <p14:tracePt t="6104" x="1949450" y="2549525"/>
          <p14:tracePt t="6112" x="1936750" y="2593975"/>
          <p14:tracePt t="6120" x="1925638" y="2646363"/>
          <p14:tracePt t="6128" x="1908175" y="2668588"/>
          <p14:tracePt t="6136" x="1897063" y="2703513"/>
          <p14:tracePt t="6144" x="1885950" y="2714625"/>
          <p14:tracePt t="6151" x="1874838" y="2725738"/>
          <p14:tracePt t="6159" x="1863725" y="2736850"/>
          <p14:tracePt t="6168" x="1851025" y="2749550"/>
          <p14:tracePt t="6177" x="1839913" y="2749550"/>
          <p14:tracePt t="6185" x="1828800" y="2749550"/>
          <p14:tracePt t="6199" x="1817688" y="2749550"/>
          <p14:tracePt t="6211" x="1806575" y="2749550"/>
          <p14:tracePt t="6238" x="1793875" y="2736850"/>
          <p14:tracePt t="6247" x="1793875" y="2725738"/>
          <p14:tracePt t="6254" x="1793875" y="2714625"/>
          <p14:tracePt t="6262" x="1793875" y="2703513"/>
          <p14:tracePt t="6270" x="1782763" y="2703513"/>
          <p14:tracePt t="6286" x="1771650" y="2703513"/>
          <p14:tracePt t="6302" x="1760538" y="2703513"/>
          <p14:tracePt t="6310" x="1749425" y="2703513"/>
          <p14:tracePt t="6318" x="1749425" y="2725738"/>
          <p14:tracePt t="6326" x="1720850" y="2736850"/>
          <p14:tracePt t="6334" x="1708150" y="2749550"/>
          <p14:tracePt t="6343" x="1708150" y="2760663"/>
          <p14:tracePt t="6349" x="1697038" y="2771775"/>
          <p14:tracePt t="6358" x="1685925" y="2782888"/>
          <p14:tracePt t="6365" x="1674813" y="2800350"/>
          <p14:tracePt t="6377" x="1663700" y="2800350"/>
          <p14:tracePt t="6381" x="1651000" y="2811463"/>
          <p14:tracePt t="6391" x="1639888" y="2811463"/>
          <p14:tracePt t="6411" x="1628775" y="2822575"/>
          <p14:tracePt t="6429" x="1617663" y="2822575"/>
          <p14:tracePt t="6452" x="1617663" y="2811463"/>
          <p14:tracePt t="6461" x="1617663" y="2800350"/>
          <p14:tracePt t="6468" x="1617663" y="2782888"/>
          <p14:tracePt t="6729" x="1617663" y="2800350"/>
          <p14:tracePt t="6737" x="1617663" y="2822575"/>
          <p14:tracePt t="6745" x="1628775" y="2846388"/>
          <p14:tracePt t="6753" x="1628775" y="2868613"/>
          <p14:tracePt t="6761" x="1639888" y="2892425"/>
          <p14:tracePt t="6769" x="1639888" y="2914650"/>
          <p14:tracePt t="6777" x="1651000" y="2925763"/>
          <p14:tracePt t="6785" x="1651000" y="2936875"/>
          <p14:tracePt t="6793" x="1651000" y="2949575"/>
          <p14:tracePt t="6809" x="1663700" y="2949575"/>
          <p14:tracePt t="6817" x="1663700" y="2960688"/>
          <p14:tracePt t="6895" x="1674813" y="2949575"/>
          <p14:tracePt t="6903" x="1674813" y="2936875"/>
          <p14:tracePt t="6919" x="1685925" y="2925763"/>
          <p14:tracePt t="6927" x="1708150" y="2925763"/>
          <p14:tracePt t="6935" x="1720850" y="2914650"/>
          <p14:tracePt t="6945" x="1760538" y="2914650"/>
          <p14:tracePt t="6952" x="1771650" y="2914650"/>
          <p14:tracePt t="6959" x="1817688" y="2914650"/>
          <p14:tracePt t="6968" x="1828800" y="2914650"/>
          <p14:tracePt t="6977" x="1863725" y="2914650"/>
          <p14:tracePt t="6983" x="1925638" y="2914650"/>
          <p14:tracePt t="6991" x="1960563" y="2914650"/>
          <p14:tracePt t="6998" x="1993900" y="2914650"/>
          <p14:tracePt t="7011" x="2039938" y="2914650"/>
          <p14:tracePt t="7015" x="2085975" y="2914650"/>
          <p14:tracePt t="7024" x="2136775" y="2914650"/>
          <p14:tracePt t="7030" x="2182813" y="2914650"/>
          <p14:tracePt t="7038" x="2228850" y="2914650"/>
          <p14:tracePt t="7046" x="2251075" y="2914650"/>
          <p14:tracePt t="7054" x="2292350" y="2914650"/>
          <p14:tracePt t="7062" x="2325688" y="2903538"/>
          <p14:tracePt t="7070" x="2360613" y="2879725"/>
          <p14:tracePt t="7078" x="2393950" y="2879725"/>
          <p14:tracePt t="7086" x="2406650" y="2868613"/>
          <p14:tracePt t="7093" x="2428875" y="2857500"/>
          <p14:tracePt t="7102" x="2439988" y="2846388"/>
          <p14:tracePt t="7110" x="2451100" y="2846388"/>
          <p14:tracePt t="7118" x="2451100" y="2835275"/>
          <p14:tracePt t="7125" x="2463800" y="2835275"/>
          <p14:tracePt t="7173" x="2439988" y="2846388"/>
          <p14:tracePt t="7181" x="2428875" y="2846388"/>
          <p14:tracePt t="7189" x="2406650" y="2868613"/>
          <p14:tracePt t="7197" x="2371725" y="2868613"/>
          <p14:tracePt t="7204" x="2336800" y="2879725"/>
          <p14:tracePt t="7214" x="2303463" y="2879725"/>
          <p14:tracePt t="7220" x="2251075" y="2879725"/>
          <p14:tracePt t="7228" x="2206625" y="2879725"/>
          <p14:tracePt t="7236" x="2149475" y="2879725"/>
          <p14:tracePt t="7245" x="2085975" y="2879725"/>
          <p14:tracePt t="7252" x="2028825" y="2879725"/>
          <p14:tracePt t="7260" x="1960563" y="2879725"/>
          <p14:tracePt t="7268" x="1897063" y="2879725"/>
          <p14:tracePt t="7277" x="1839913" y="2879725"/>
          <p14:tracePt t="7285" x="1782763" y="2879725"/>
          <p14:tracePt t="7291" x="1731963" y="2879725"/>
          <p14:tracePt t="7302" x="1708150" y="2879725"/>
          <p14:tracePt t="7310" x="1663700" y="2892425"/>
          <p14:tracePt t="7318" x="1628775" y="2903538"/>
          <p14:tracePt t="7324" x="1606550" y="2903538"/>
          <p14:tracePt t="7335" x="1571625" y="2914650"/>
          <p14:tracePt t="7343" x="1560513" y="2925763"/>
          <p14:tracePt t="7351" x="1543050" y="2925763"/>
          <p14:tracePt t="7357" x="1531938" y="2925763"/>
          <p14:tracePt t="7369" x="1520825" y="2936875"/>
          <p14:tracePt t="7386" x="1508125" y="2936875"/>
          <p14:tracePt t="7442" x="1508125" y="2949575"/>
          <p14:tracePt t="7450" x="1520825" y="2949575"/>
          <p14:tracePt t="7460" x="1531938" y="2960688"/>
          <p14:tracePt t="7466" x="1543050" y="2971800"/>
          <p14:tracePt t="7475" x="1543050" y="2989263"/>
          <p14:tracePt t="7482" x="1560513" y="3000375"/>
          <p14:tracePt t="7491" x="1571625" y="3000375"/>
          <p14:tracePt t="7502" x="1571625" y="3011488"/>
          <p14:tracePt t="7505" x="1582738" y="3011488"/>
          <p14:tracePt t="7519" x="1582738" y="3022600"/>
          <p14:tracePt t="7529" x="1593850" y="3022600"/>
          <p14:tracePt t="7545" x="1606550" y="3022600"/>
          <p14:tracePt t="7561" x="1628775" y="3022600"/>
          <p14:tracePt t="7577" x="1651000" y="3022600"/>
          <p14:tracePt t="7585" x="1674813" y="3022600"/>
          <p14:tracePt t="7592" x="1697038" y="3022600"/>
          <p14:tracePt t="7601" x="1720850" y="3022600"/>
          <p14:tracePt t="7610" x="1749425" y="3022600"/>
          <p14:tracePt t="7616" x="1771650" y="3022600"/>
          <p14:tracePt t="7624" x="1793875" y="3022600"/>
          <p14:tracePt t="7632" x="1817688" y="3022600"/>
          <p14:tracePt t="7644" x="1828800" y="3022600"/>
          <p14:tracePt t="7648" x="1839913" y="3022600"/>
          <p14:tracePt t="7657" x="1863725" y="3022600"/>
          <p14:tracePt t="7664" x="1874838" y="3022600"/>
          <p14:tracePt t="7671" x="1897063" y="3035300"/>
          <p14:tracePt t="7680" x="1908175" y="3035300"/>
          <p14:tracePt t="7687" x="1936750" y="3057525"/>
          <p14:tracePt t="7695" x="1960563" y="3079750"/>
          <p14:tracePt t="7703" x="1993900" y="3103563"/>
          <p14:tracePt t="7711" x="2017713" y="3125788"/>
          <p14:tracePt t="7719" x="2028825" y="3136900"/>
          <p14:tracePt t="7727" x="2063750" y="3165475"/>
          <p14:tracePt t="7735" x="2085975" y="3189288"/>
          <p14:tracePt t="7745" x="2097088" y="3200400"/>
          <p14:tracePt t="7752" x="2114550" y="3200400"/>
          <p14:tracePt t="7759" x="2125663" y="3211513"/>
          <p14:tracePt t="7782" x="2125663" y="3222625"/>
          <p14:tracePt t="7798" x="2125663" y="3235325"/>
          <p14:tracePt t="7814" x="2114550" y="3235325"/>
          <p14:tracePt t="7822" x="2085975" y="3246438"/>
          <p14:tracePt t="7830" x="2063750" y="3246438"/>
          <p14:tracePt t="7838" x="2039938" y="3257550"/>
          <p14:tracePt t="7846" x="2017713" y="3257550"/>
          <p14:tracePt t="7853" x="1971675" y="3268663"/>
          <p14:tracePt t="7862" x="1949450" y="3279775"/>
          <p14:tracePt t="7869" x="1908175" y="3279775"/>
          <p14:tracePt t="7878" x="1874838" y="3303588"/>
          <p14:tracePt t="7885" x="1828800" y="3314700"/>
          <p14:tracePt t="7893" x="1806575" y="3325813"/>
          <p14:tracePt t="7902" x="1782763" y="3343275"/>
          <p14:tracePt t="7910" x="1749425" y="3365500"/>
          <p14:tracePt t="7917" x="1720850" y="3378200"/>
          <p14:tracePt t="7925" x="1697038" y="3389313"/>
          <p14:tracePt t="7933" x="1685925" y="3400425"/>
          <p14:tracePt t="7944" x="1674813" y="3411538"/>
          <p14:tracePt t="7949" x="1663700" y="3411538"/>
          <p14:tracePt t="7976" x="1663700" y="3422650"/>
          <p14:tracePt t="8020" x="1674813" y="3422650"/>
          <p14:tracePt t="8028" x="1697038" y="3422650"/>
          <p14:tracePt t="8036" x="1708150" y="3422650"/>
          <p14:tracePt t="8044" x="1731963" y="3422650"/>
          <p14:tracePt t="8052" x="1760538" y="3422650"/>
          <p14:tracePt t="8059" x="1782763" y="3422650"/>
          <p14:tracePt t="8068" x="1806575" y="3435350"/>
          <p14:tracePt t="8077" x="1851025" y="3435350"/>
          <p14:tracePt t="8083" x="1874838" y="3446463"/>
          <p14:tracePt t="8091" x="1908175" y="3457575"/>
          <p14:tracePt t="8099" x="1960563" y="3479800"/>
          <p14:tracePt t="8110" x="1993900" y="3492500"/>
          <p14:tracePt t="8115" x="2028825" y="3514725"/>
          <p14:tracePt t="8124" x="2063750" y="3532188"/>
          <p14:tracePt t="8131" x="2085975" y="3554413"/>
          <p14:tracePt t="8139" x="2125663" y="3565525"/>
          <p14:tracePt t="8147" x="2149475" y="3578225"/>
          <p14:tracePt t="8154" x="2160588" y="3578225"/>
          <p14:tracePt t="8162" x="2182813" y="3589338"/>
          <p14:tracePt t="8178" x="2193925" y="3589338"/>
          <p14:tracePt t="8226" x="2171700" y="3565525"/>
          <p14:tracePt t="8234" x="2136775" y="3514725"/>
          <p14:tracePt t="8242" x="2097088" y="3468688"/>
          <p14:tracePt t="8249" x="2051050" y="3400425"/>
          <p14:tracePt t="8258" x="2028825" y="3378200"/>
          <p14:tracePt t="8265" x="1993900" y="3314700"/>
          <p14:tracePt t="8277" x="1982788" y="3303588"/>
          <p14:tracePt t="8281" x="1960563" y="3268663"/>
          <p14:tracePt t="8290" x="1949450" y="3257550"/>
          <p14:tracePt t="8297" x="1925638" y="3246438"/>
          <p14:tracePt t="8305" x="1908175" y="3246438"/>
          <p14:tracePt t="8313" x="1897063" y="3246438"/>
          <p14:tracePt t="8329" x="1885950" y="3257550"/>
          <p14:tracePt t="8337" x="1885950" y="3292475"/>
          <p14:tracePt t="8345" x="1874838" y="3325813"/>
          <p14:tracePt t="8353" x="1874838" y="3365500"/>
          <p14:tracePt t="8360" x="1874838" y="3457575"/>
          <p14:tracePt t="8369" x="1874838" y="3554413"/>
          <p14:tracePt t="8377" x="1874838" y="3646488"/>
          <p14:tracePt t="8384" x="1908175" y="3789363"/>
          <p14:tracePt t="8392" x="1960563" y="3943350"/>
          <p14:tracePt t="8400" x="2006600" y="4121150"/>
          <p14:tracePt t="8410" x="2039938" y="4200525"/>
          <p14:tracePt t="8416" x="2074863" y="4354513"/>
          <p14:tracePt t="8424" x="2114550" y="4475163"/>
          <p14:tracePt t="8432" x="2136775" y="4508500"/>
          <p14:tracePt t="8443" x="2160588" y="4606925"/>
          <p14:tracePt t="8448" x="2171700" y="4664075"/>
          <p14:tracePt t="8455" x="2182813" y="4708525"/>
          <p14:tracePt t="8463" x="2193925" y="4743450"/>
          <p14:tracePt t="8471" x="2193925" y="4778375"/>
          <p14:tracePt t="8677" x="2193925" y="4806950"/>
          <p14:tracePt t="8686" x="2193925" y="4840288"/>
          <p14:tracePt t="8694" x="2217738" y="4875213"/>
          <p14:tracePt t="8701" x="2239963" y="4897438"/>
          <p14:tracePt t="8709" x="2251075" y="4921250"/>
          <p14:tracePt t="8716" x="2303463" y="4972050"/>
          <p14:tracePt t="8727" x="2336800" y="5018088"/>
          <p14:tracePt t="8733" x="2360613" y="5064125"/>
          <p14:tracePt t="8741" x="2393950" y="5108575"/>
          <p14:tracePt t="8748" x="2428875" y="5160963"/>
          <p14:tracePt t="8760" x="2451100" y="5207000"/>
          <p14:tracePt t="8764" x="2492375" y="5251450"/>
          <p14:tracePt t="8772" x="2514600" y="5297488"/>
          <p14:tracePt t="8780" x="2536825" y="5349875"/>
          <p14:tracePt t="8788" x="2536825" y="5372100"/>
          <p14:tracePt t="8796" x="2549525" y="5407025"/>
          <p14:tracePt t="9057" x="2536825" y="5407025"/>
          <p14:tracePt t="9065" x="2525713" y="5407025"/>
          <p14:tracePt t="9074" x="2514600" y="5394325"/>
          <p14:tracePt t="9082" x="2503488" y="5383213"/>
          <p14:tracePt t="9090" x="2492375" y="5360988"/>
          <p14:tracePt t="9097" x="2479675" y="5349875"/>
          <p14:tracePt t="9105" x="2463800" y="5321300"/>
          <p14:tracePt t="9113" x="2439988" y="5297488"/>
          <p14:tracePt t="9121" x="2428875" y="5286375"/>
          <p14:tracePt t="9128" x="2417763" y="5264150"/>
          <p14:tracePt t="9137" x="2406650" y="5251450"/>
          <p14:tracePt t="9145" x="2393950" y="5240338"/>
          <p14:tracePt t="9153" x="2371725" y="5229225"/>
          <p14:tracePt t="9160" x="2360613" y="5229225"/>
          <p14:tracePt t="9170" x="2349500" y="5229225"/>
          <p14:tracePt t="9177" x="2336800" y="5229225"/>
          <p14:tracePt t="9187" x="2325688" y="5229225"/>
          <p14:tracePt t="9192" x="2303463" y="5229225"/>
          <p14:tracePt t="9203" x="2292350" y="5229225"/>
          <p14:tracePt t="9211" x="2274888" y="5229225"/>
          <p14:tracePt t="9220" x="2263775" y="5229225"/>
          <p14:tracePt t="9225" x="2251075" y="5229225"/>
          <p14:tracePt t="9236" x="2239963" y="5240338"/>
          <p14:tracePt t="9244" x="2228850" y="5240338"/>
          <p14:tracePt t="9253" x="2217738" y="5251450"/>
          <p14:tracePt t="9258" x="2206625" y="5264150"/>
          <p14:tracePt t="9270" x="2193925" y="5275263"/>
          <p14:tracePt t="9271" x="2182813" y="5286375"/>
          <p14:tracePt t="9279" x="2171700" y="5297488"/>
          <p14:tracePt t="9287" x="2160588" y="5308600"/>
          <p14:tracePt t="9294" x="2160588" y="5321300"/>
          <p14:tracePt t="9303" x="2149475" y="5337175"/>
          <p14:tracePt t="9326" x="2149475" y="5349875"/>
          <p14:tracePt t="9358" x="2171700" y="5349875"/>
          <p14:tracePt t="9366" x="2193925" y="5349875"/>
          <p14:tracePt t="9375" x="2228850" y="5349875"/>
          <p14:tracePt t="9382" x="2274888" y="5349875"/>
          <p14:tracePt t="9393" x="2314575" y="5337175"/>
          <p14:tracePt t="9398" x="2349500" y="5321300"/>
          <p14:tracePt t="9407" x="2393950" y="5308600"/>
          <p14:tracePt t="9414" x="2417763" y="5297488"/>
          <p14:tracePt t="9421" x="2451100" y="5286375"/>
          <p14:tracePt t="9429" x="2479675" y="5275263"/>
          <p14:tracePt t="9437" x="2514600" y="5251450"/>
          <p14:tracePt t="9445" x="2525713" y="5251450"/>
          <p14:tracePt t="9453" x="2549525" y="524033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C67188-6392-7145-8C62-4CE1F0858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繳交作業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96F67F-6A9F-9C4C-B7A9-71A5726D3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26773" cy="4195481"/>
          </a:xfrm>
        </p:spPr>
        <p:txBody>
          <a:bodyPr>
            <a:normAutofit/>
          </a:bodyPr>
          <a:lstStyle/>
          <a:p>
            <a:r>
              <a:rPr kumimoji="1" lang="zh-TW" altLang="en-US" sz="2800" dirty="0">
                <a:latin typeface="PingFang TC" panose="020B0400000000000000" pitchFamily="34" charset="-120"/>
                <a:ea typeface="PingFang TC" panose="020B0400000000000000" pitchFamily="34" charset="-120"/>
              </a:rPr>
              <a:t>你需要繳交：</a:t>
            </a:r>
            <a:endParaRPr kumimoji="1" lang="en-US" altLang="zh-TW" sz="28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類別</a:t>
            </a:r>
            <a:r>
              <a:rPr kumimoji="1" lang="zh-CN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程式碼：</a:t>
            </a:r>
            <a:r>
              <a:rPr kumimoji="1" lang="en-US" altLang="zh-CN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s1234567_N2Comp.h</a:t>
            </a:r>
            <a:r>
              <a:rPr kumimoji="1" lang="zh-TW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 與 </a:t>
            </a:r>
            <a:r>
              <a:rPr kumimoji="1" lang="en-US" altLang="zh-TW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.</a:t>
            </a:r>
            <a:r>
              <a:rPr kumimoji="1" lang="en-US" altLang="zh-TW" sz="26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cpp</a:t>
            </a:r>
            <a:endParaRPr kumimoji="1" lang="en-US" altLang="zh-TW" sz="26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2"/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內含</a:t>
            </a:r>
            <a:r>
              <a:rPr kumimoji="1" lang="en-US" altLang="zh-CN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N2Comp</a:t>
            </a:r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和</a:t>
            </a:r>
            <a:r>
              <a:rPr kumimoji="1" lang="en-US" altLang="zh-TW" sz="24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BigInt</a:t>
            </a:r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兩個類別</a:t>
            </a:r>
            <a:endParaRPr kumimoji="1" lang="en-US" altLang="zh-TW" sz="24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主程式 </a:t>
            </a:r>
            <a:r>
              <a:rPr kumimoji="1" lang="en-US" altLang="zh-CN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s1234567_Hw</a:t>
            </a:r>
            <a:r>
              <a:rPr kumimoji="1" lang="en-US" altLang="zh-TW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2</a:t>
            </a:r>
            <a:r>
              <a:rPr kumimoji="1" lang="en-US" altLang="zh-CN" sz="2600" dirty="0">
                <a:latin typeface="PingFang TC" panose="020B0400000000000000" pitchFamily="34" charset="-120"/>
                <a:ea typeface="PingFang TC" panose="020B0400000000000000" pitchFamily="34" charset="-120"/>
              </a:rPr>
              <a:t>.cpp</a:t>
            </a:r>
          </a:p>
          <a:p>
            <a:pPr lvl="2"/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如果你有撰寫額外加分項目請提供</a:t>
            </a:r>
            <a:endParaRPr kumimoji="1" lang="en-US" altLang="zh-TW" sz="24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2"/>
            <a:endParaRPr kumimoji="1" lang="en-US" altLang="zh-CN" sz="24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r>
              <a:rPr kumimoji="1" lang="zh-CN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必須要</a:t>
            </a:r>
            <a:r>
              <a:rPr kumimoji="1" lang="zh-TW" altLang="en-US" sz="2600" dirty="0">
                <a:solidFill>
                  <a:srgbClr val="FFFF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可以編譯執行</a:t>
            </a:r>
            <a:endParaRPr kumimoji="1" lang="en-US" altLang="zh-CN" sz="2600" dirty="0">
              <a:solidFill>
                <a:srgbClr val="FFFF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r>
              <a:rPr kumimoji="1" lang="zh-TW" altLang="en-US" sz="24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主程式執行檔、專案檔．．．無需提供</a:t>
            </a:r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833BEF8B-152D-5211-3173-9545636D99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90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061"/>
    </mc:Choice>
    <mc:Fallback xmlns="">
      <p:transition spd="slow" advTm="95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70" x="2451100" y="5251450"/>
          <p14:tracePt t="4371" x="2336800" y="5297488"/>
          <p14:tracePt t="4403" x="2039938" y="5407025"/>
          <p14:tracePt t="4408" x="1782763" y="5497513"/>
          <p14:tracePt t="4415" x="1651000" y="5561013"/>
          <p14:tracePt t="4419" x="1531938" y="5607050"/>
          <p14:tracePt t="4432" x="1439863" y="5640388"/>
          <p14:tracePt t="4437" x="1228725" y="5726113"/>
          <p14:tracePt t="4445" x="1039813" y="5794375"/>
          <p14:tracePt t="4452" x="863600" y="5840413"/>
          <p14:tracePt t="4464" x="788988" y="5880100"/>
          <p14:tracePt t="4465" x="650875" y="5937250"/>
          <p14:tracePt t="4472" x="531813" y="5983288"/>
          <p14:tracePt t="4480" x="411163" y="6040438"/>
          <p14:tracePt t="4488" x="307975" y="6092825"/>
          <p14:tracePt t="4497" x="153988" y="6194425"/>
          <p14:tracePt t="4504" x="57150" y="6280150"/>
          <p14:tracePt t="4903" x="68263" y="6503988"/>
          <p14:tracePt t="4912" x="354013" y="6269038"/>
          <p14:tracePt t="4919" x="720725" y="6029325"/>
          <p14:tracePt t="4924" x="1450975" y="5572125"/>
          <p14:tracePt t="4934" x="1936750" y="5321300"/>
          <p14:tracePt t="4940" x="2182813" y="5218113"/>
          <p14:tracePt t="4947" x="2679700" y="5018088"/>
          <p14:tracePt t="4955" x="3149600" y="4829175"/>
          <p14:tracePt t="4965" x="3622675" y="4675188"/>
          <p14:tracePt t="4971" x="4035425" y="4532313"/>
          <p14:tracePt t="4979" x="4200525" y="4475163"/>
          <p14:tracePt t="4987" x="4521200" y="4365625"/>
          <p14:tracePt t="4997" x="4800600" y="4297363"/>
          <p14:tracePt t="5003" x="5040313" y="4211638"/>
          <p14:tracePt t="5012" x="5121275" y="4200525"/>
          <p14:tracePt t="5019" x="5275263" y="4165600"/>
          <p14:tracePt t="5031" x="5321300" y="4154488"/>
          <p14:tracePt t="5036" x="5429250" y="4132263"/>
          <p14:tracePt t="5044" x="5497513" y="4108450"/>
          <p14:tracePt t="5053" x="5554663" y="4108450"/>
          <p14:tracePt t="5064" x="5594350" y="4097338"/>
          <p14:tracePt t="5070" x="5618163" y="4097338"/>
          <p14:tracePt t="5077" x="5629275" y="4097338"/>
          <p14:tracePt t="5086" x="5640388" y="4097338"/>
          <p14:tracePt t="5224" x="5640388" y="4086225"/>
          <p14:tracePt t="5232" x="5640388" y="4035425"/>
          <p14:tracePt t="5240" x="5651500" y="3965575"/>
          <p14:tracePt t="5248" x="5686425" y="3886200"/>
          <p14:tracePt t="5256" x="5732463" y="3789363"/>
          <p14:tracePt t="5263" x="5794375" y="3692525"/>
          <p14:tracePt t="5271" x="5908675" y="3503613"/>
          <p14:tracePt t="5280" x="6051550" y="3279775"/>
          <p14:tracePt t="5287" x="6207125" y="3046413"/>
          <p14:tracePt t="5295" x="6286500" y="2936875"/>
          <p14:tracePt t="5303" x="6464300" y="2714625"/>
          <p14:tracePt t="5313" x="6640513" y="2525713"/>
          <p14:tracePt t="5320" x="6783388" y="2371725"/>
          <p14:tracePt t="5328" x="6840538" y="2325688"/>
          <p14:tracePt t="5336" x="6892925" y="2292350"/>
          <p14:tracePt t="5517" x="6892925" y="2279650"/>
          <p14:tracePt t="5525" x="6892925" y="2268538"/>
          <p14:tracePt t="5533" x="6892925" y="2251075"/>
          <p14:tracePt t="5549" x="6904038" y="2251075"/>
          <p14:tracePt t="5557" x="6904038" y="2239963"/>
          <p14:tracePt t="5572" x="6915150" y="2239963"/>
          <p14:tracePt t="5612" x="6915150" y="2251075"/>
          <p14:tracePt t="5620" x="6904038" y="2268538"/>
          <p14:tracePt t="5628" x="6880225" y="2292350"/>
          <p14:tracePt t="5637" x="6851650" y="2314575"/>
          <p14:tracePt t="5644" x="6829425" y="2336800"/>
          <p14:tracePt t="5653" x="6807200" y="2371725"/>
          <p14:tracePt t="5663" x="6772275" y="2417763"/>
          <p14:tracePt t="5670" x="6750050" y="2457450"/>
          <p14:tracePt t="5677" x="6737350" y="2468563"/>
          <p14:tracePt t="5686" x="6715125" y="2503488"/>
          <p14:tracePt t="5691" x="6692900" y="2525713"/>
          <p14:tracePt t="5703" x="6664325" y="2549525"/>
          <p14:tracePt t="5707" x="6651625" y="2571750"/>
          <p14:tracePt t="5720" x="6651625" y="2582863"/>
          <p14:tracePt t="5723" x="6640513" y="2582863"/>
          <p14:tracePt t="5737" x="6640513" y="2593975"/>
          <p14:tracePt t="5753" x="6629400" y="2593975"/>
          <p14:tracePt t="5755" x="6629400" y="2606675"/>
          <p14:tracePt t="5812" x="6629400" y="2622550"/>
          <p14:tracePt t="5865" x="6629400" y="2635250"/>
          <p14:tracePt t="5897" x="6629400" y="2646363"/>
          <p14:tracePt t="5905" x="6640513" y="2657475"/>
          <p14:tracePt t="5921" x="6640513" y="2668588"/>
          <p14:tracePt t="5937" x="6651625" y="2679700"/>
          <p14:tracePt t="5962" x="6664325" y="2692400"/>
          <p14:tracePt t="5984" x="6664325" y="2703513"/>
          <p14:tracePt t="6016" x="6664325" y="2714625"/>
          <p14:tracePt t="6058" x="6664325" y="2725738"/>
          <p14:tracePt t="6079" x="6664325" y="2736850"/>
          <p14:tracePt t="6221" x="6680200" y="2736850"/>
          <p14:tracePt t="6285" x="6692900" y="2736850"/>
          <p14:tracePt t="6396" x="6692900" y="2725738"/>
          <p14:tracePt t="6412" x="6692900" y="2714625"/>
          <p14:tracePt t="6420" x="6704013" y="2692400"/>
          <p14:tracePt t="6428" x="6715125" y="2668588"/>
          <p14:tracePt t="6440" x="6737350" y="2646363"/>
          <p14:tracePt t="6453" x="6761163" y="2622550"/>
          <p14:tracePt t="6454" x="6794500" y="2582863"/>
          <p14:tracePt t="6464" x="6829425" y="2549525"/>
          <p14:tracePt t="6470" x="6869113" y="2514600"/>
          <p14:tracePt t="6475" x="6904038" y="2479675"/>
          <p14:tracePt t="6483" x="6950075" y="2446338"/>
          <p14:tracePt t="6490" x="6994525" y="2406650"/>
          <p14:tracePt t="6499" x="7029450" y="2371725"/>
          <p14:tracePt t="6506" x="7080250" y="2349500"/>
          <p14:tracePt t="6514" x="7126288" y="2325688"/>
          <p14:tracePt t="6522" x="7172325" y="2303463"/>
          <p14:tracePt t="6530" x="7246938" y="2279650"/>
          <p14:tracePt t="6538" x="7304088" y="2268538"/>
          <p14:tracePt t="6546" x="7372350" y="2268538"/>
          <p14:tracePt t="6554" x="7435850" y="2251075"/>
          <p14:tracePt t="6563" x="7480300" y="2251075"/>
          <p14:tracePt t="6570" x="7504113" y="2251075"/>
          <p14:tracePt t="6579" x="7561263" y="2251075"/>
          <p14:tracePt t="6587" x="7600950" y="2251075"/>
          <p14:tracePt t="6597" x="7635875" y="2251075"/>
          <p14:tracePt t="6603" x="7669213" y="2251075"/>
          <p14:tracePt t="6611" x="7704138" y="2251075"/>
          <p14:tracePt t="6620" x="7726363" y="2251075"/>
          <p14:tracePt t="6630" x="7750175" y="2251075"/>
          <p14:tracePt t="6637" x="7778750" y="2279650"/>
          <p14:tracePt t="6644" x="7789863" y="2292350"/>
          <p14:tracePt t="6653" x="7800975" y="2314575"/>
          <p14:tracePt t="6663" x="7812088" y="2325688"/>
          <p14:tracePt t="6670" x="7823200" y="2349500"/>
          <p14:tracePt t="6677" x="7823200" y="2371725"/>
          <p14:tracePt t="6687" x="7835900" y="2393950"/>
          <p14:tracePt t="6696" x="7835900" y="2417763"/>
          <p14:tracePt t="6697" x="7835900" y="2428875"/>
          <p14:tracePt t="6705" x="7847013" y="2457450"/>
          <p14:tracePt t="6721" x="7847013" y="2479675"/>
          <p14:tracePt t="6721" x="7847013" y="2492375"/>
          <p14:tracePt t="6728" x="7847013" y="2514600"/>
          <p14:tracePt t="6738" x="7847013" y="2536825"/>
          <p14:tracePt t="6747" x="7847013" y="2560638"/>
          <p14:tracePt t="6754" x="7847013" y="2571750"/>
          <p14:tracePt t="6761" x="7847013" y="2582863"/>
          <p14:tracePt t="6770" x="7847013" y="2606675"/>
          <p14:tracePt t="6780" x="7847013" y="2622550"/>
          <p14:tracePt t="6787" x="7847013" y="2635250"/>
          <p14:tracePt t="6792" x="7847013" y="2657475"/>
          <p14:tracePt t="6804" x="7847013" y="2668588"/>
          <p14:tracePt t="6807" x="7847013" y="2679700"/>
          <p14:tracePt t="6820" x="7835900" y="2692400"/>
          <p14:tracePt t="6839" x="7835900" y="2703513"/>
          <p14:tracePt t="6847" x="7823200" y="2703513"/>
          <p14:tracePt t="6887" x="7823200" y="2714625"/>
          <p14:tracePt t="6926" x="7812088" y="2714625"/>
          <p14:tracePt t="6950" x="7812088" y="2725738"/>
          <p14:tracePt t="6958" x="7800975" y="2725738"/>
          <p14:tracePt t="6982" x="7789863" y="2725738"/>
          <p14:tracePt t="6990" x="7789863" y="2736850"/>
          <p14:tracePt t="7021" x="7778750" y="2736850"/>
          <p14:tracePt t="7029" x="7778750" y="2749550"/>
          <p14:tracePt t="7093" x="7778750" y="2760663"/>
          <p14:tracePt t="7124" x="7778750" y="2771775"/>
          <p14:tracePt t="7211" x="7778750" y="2782888"/>
          <p14:tracePt t="7245" x="7778750" y="2800350"/>
          <p14:tracePt t="7852" x="7761288" y="2800350"/>
          <p14:tracePt t="7861" x="7726363" y="2800350"/>
          <p14:tracePt t="7868" x="7658100" y="2782888"/>
          <p14:tracePt t="7877" x="7600950" y="2782888"/>
          <p14:tracePt t="7884" x="7480300" y="2782888"/>
          <p14:tracePt t="7896" x="7337425" y="2782888"/>
          <p14:tracePt t="7900" x="7161213" y="2782888"/>
          <p14:tracePt t="7908" x="6961188" y="2811463"/>
          <p14:tracePt t="7916" x="6607175" y="2879725"/>
          <p14:tracePt t="7924" x="6475413" y="2914650"/>
          <p14:tracePt t="7932" x="6264275" y="2971800"/>
          <p14:tracePt t="7940" x="6029325" y="3046413"/>
          <p14:tracePt t="7948" x="5818188" y="3103563"/>
          <p14:tracePt t="7955" x="5618163" y="3149600"/>
          <p14:tracePt t="7964" x="5532438" y="3165475"/>
          <p14:tracePt t="7972" x="5354638" y="3189288"/>
          <p14:tracePt t="7979" x="5218113" y="3200400"/>
          <p14:tracePt t="7988" x="5108575" y="3211513"/>
          <p14:tracePt t="7997" x="5000625" y="3211513"/>
          <p14:tracePt t="8003" x="4978400" y="3211513"/>
          <p14:tracePt t="8011" x="4908550" y="3211513"/>
          <p14:tracePt t="8019" x="4864100" y="3211513"/>
          <p14:tracePt t="8208" x="4822825" y="3211513"/>
          <p14:tracePt t="8217" x="4778375" y="3200400"/>
          <p14:tracePt t="8225" x="4721225" y="3189288"/>
          <p14:tracePt t="8232" x="4657725" y="3178175"/>
          <p14:tracePt t="8240" x="4543425" y="3149600"/>
          <p14:tracePt t="8248" x="4411663" y="3136900"/>
          <p14:tracePt t="8256" x="4279900" y="3125788"/>
          <p14:tracePt t="8265" x="4211638" y="3125788"/>
          <p14:tracePt t="8272" x="4092575" y="3125788"/>
          <p14:tracePt t="8280" x="3989388" y="3125788"/>
          <p14:tracePt t="8289" x="3892550" y="3149600"/>
          <p14:tracePt t="8296" x="3879850" y="3165475"/>
          <p14:tracePt t="8305" x="3822700" y="3189288"/>
          <p14:tracePt t="8314" x="3800475" y="3211513"/>
          <p14:tracePt t="8319" x="3778250" y="3222625"/>
          <p14:tracePt t="8328" x="3765550" y="3235325"/>
          <p14:tracePt t="8347" x="3765550" y="3246438"/>
          <p14:tracePt t="8367" x="3765550" y="3257550"/>
          <p14:tracePt t="8391" x="3778250" y="3257550"/>
          <p14:tracePt t="8399" x="3789363" y="3257550"/>
          <p14:tracePt t="8407" x="3811588" y="3268663"/>
          <p14:tracePt t="8415" x="3822700" y="3268663"/>
          <p14:tracePt t="8423" x="3835400" y="3279775"/>
          <p14:tracePt t="8430" x="3857625" y="3279775"/>
          <p14:tracePt t="8439" x="3868738" y="3292475"/>
          <p14:tracePt t="8447" x="3903663" y="3292475"/>
          <p14:tracePt t="8455" x="3914775" y="3292475"/>
          <p14:tracePt t="8462" x="3943350" y="3303588"/>
          <p14:tracePt t="8470" x="3965575" y="3303588"/>
          <p14:tracePt t="8480" x="3978275" y="3303588"/>
          <p14:tracePt t="8486" x="3989388" y="3303588"/>
          <p14:tracePt t="8494" x="4011613" y="3303588"/>
          <p14:tracePt t="8502" x="4022725" y="3303588"/>
          <p14:tracePt t="8513" x="4035425" y="3303588"/>
          <p14:tracePt t="8518" x="4046538" y="3314700"/>
          <p14:tracePt t="8527" x="4057650" y="3314700"/>
          <p14:tracePt t="8541" x="4068763" y="3314700"/>
          <p14:tracePt t="8549" x="4079875" y="3325813"/>
          <p14:tracePt t="8557" x="4092575" y="3325813"/>
          <p14:tracePt t="8578" x="4103688" y="3325813"/>
          <p14:tracePt t="8581" x="4121150" y="3325813"/>
          <p14:tracePt t="8589" x="4132263" y="3325813"/>
          <p14:tracePt t="8605" x="4143375" y="3343275"/>
          <p14:tracePt t="8612" x="4154488" y="3343275"/>
          <p14:tracePt t="8621" x="4165600" y="3343275"/>
          <p14:tracePt t="8630" x="4178300" y="3343275"/>
          <p14:tracePt t="8636" x="4211638" y="3343275"/>
          <p14:tracePt t="8644" x="4222750" y="3343275"/>
          <p14:tracePt t="8993" x="4211638" y="3343275"/>
          <p14:tracePt t="9001" x="4200525" y="3343275"/>
          <p14:tracePt t="9008" x="4189413" y="3343275"/>
          <p14:tracePt t="9017" x="4178300" y="3343275"/>
          <p14:tracePt t="9024" x="4165600" y="3343275"/>
          <p14:tracePt t="9040" x="4154488" y="3343275"/>
          <p14:tracePt t="9056" x="4143375" y="3343275"/>
          <p14:tracePt t="9080" x="4143375" y="3325813"/>
          <p14:tracePt t="9159" x="4154488" y="3314700"/>
          <p14:tracePt t="9175" x="4178300" y="3314700"/>
          <p14:tracePt t="9183" x="4189413" y="3314700"/>
          <p14:tracePt t="9191" x="4200525" y="3314700"/>
          <p14:tracePt t="9198" x="4222750" y="3314700"/>
          <p14:tracePt t="9207" x="4246563" y="3303588"/>
          <p14:tracePt t="9215" x="4257675" y="3303588"/>
          <p14:tracePt t="9223" x="4279900" y="3303588"/>
          <p14:tracePt t="9230" x="4308475" y="3303588"/>
          <p14:tracePt t="9239" x="4332288" y="3303588"/>
          <p14:tracePt t="9246" x="4343400" y="3303588"/>
          <p14:tracePt t="9255" x="4365625" y="3303588"/>
          <p14:tracePt t="9262" x="4389438" y="3303588"/>
          <p14:tracePt t="9270" x="4400550" y="3303588"/>
          <p14:tracePt t="9280" x="4422775" y="3303588"/>
          <p14:tracePt t="9286" x="4446588" y="3314700"/>
          <p14:tracePt t="9294" x="4457700" y="3314700"/>
          <p14:tracePt t="9302" x="4486275" y="3325813"/>
          <p14:tracePt t="9313" x="4508500" y="3343275"/>
          <p14:tracePt t="9317" x="4532313" y="3343275"/>
          <p14:tracePt t="9327" x="4554538" y="3354388"/>
          <p14:tracePt t="9333" x="4578350" y="3354388"/>
          <p14:tracePt t="9341" x="4600575" y="3365500"/>
          <p14:tracePt t="9349" x="4622800" y="3365500"/>
          <p14:tracePt t="9357" x="4646613" y="3378200"/>
          <p14:tracePt t="9365" x="4675188" y="3378200"/>
          <p14:tracePt t="9374" x="4721225" y="3378200"/>
          <p14:tracePt t="9381" x="4754563" y="3389313"/>
          <p14:tracePt t="9390" x="4778375" y="3389313"/>
          <p14:tracePt t="9397" x="4811713" y="3389313"/>
          <p14:tracePt t="9406" x="4835525" y="3389313"/>
          <p14:tracePt t="9414" x="4886325" y="3389313"/>
          <p14:tracePt t="9423" x="4921250" y="3389313"/>
          <p14:tracePt t="9428" x="4943475" y="3389313"/>
          <p14:tracePt t="9439" x="4989513" y="3378200"/>
          <p14:tracePt t="9447" x="5040313" y="3378200"/>
          <p14:tracePt t="9456" x="5075238" y="3378200"/>
          <p14:tracePt t="9461" x="5108575" y="3378200"/>
          <p14:tracePt t="9473" x="5154613" y="3378200"/>
          <p14:tracePt t="9480" x="5165725" y="3378200"/>
          <p14:tracePt t="9489" x="5200650" y="3378200"/>
          <p14:tracePt t="9494" x="5240338" y="3378200"/>
          <p14:tracePt t="9506" x="5275263" y="3378200"/>
          <p14:tracePt t="9513" x="5297488" y="3378200"/>
          <p14:tracePt t="9523" x="5332413" y="3378200"/>
          <p14:tracePt t="9523" x="5354638" y="3378200"/>
          <p14:tracePt t="9531" x="5407025" y="3378200"/>
          <p14:tracePt t="9540" x="5418138" y="3378200"/>
          <p14:tracePt t="9547" x="5440363" y="3378200"/>
          <p14:tracePt t="9557" x="5475288" y="3378200"/>
          <p14:tracePt t="9563" x="5497513" y="3378200"/>
          <p14:tracePt t="9573" x="5508625" y="3378200"/>
          <p14:tracePt t="9581" x="5543550" y="3378200"/>
          <p14:tracePt t="9589" x="5565775" y="3378200"/>
          <p14:tracePt t="9594" x="5583238" y="3389313"/>
          <p14:tracePt t="9606" x="5607050" y="3389313"/>
          <p14:tracePt t="9613" x="5629275" y="3389313"/>
          <p14:tracePt t="9631" x="5640388" y="3389313"/>
          <p14:tracePt t="9631" x="5651500" y="3389313"/>
          <p14:tracePt t="9635" x="5675313" y="3389313"/>
          <p14:tracePt t="9642" x="5697538" y="3389313"/>
          <p14:tracePt t="9652" x="5708650" y="3389313"/>
          <p14:tracePt t="9658" x="5721350" y="3389313"/>
          <p14:tracePt t="9666" x="5743575" y="3389313"/>
          <p14:tracePt t="9674" x="5754688" y="3389313"/>
          <p14:tracePt t="9681" x="5772150" y="3389313"/>
          <p14:tracePt t="9690" x="5783263" y="3389313"/>
          <p14:tracePt t="9697" x="5794375" y="3389313"/>
          <p14:tracePt t="9706" x="5807075" y="3389313"/>
          <p14:tracePt t="9713" x="5818188" y="3389313"/>
          <p14:tracePt t="9723" x="5829300" y="3389313"/>
          <p14:tracePt t="9730" x="5840413" y="3389313"/>
          <p14:tracePt t="9740" x="5851525" y="3389313"/>
          <p14:tracePt t="9745" x="5864225" y="3389313"/>
          <p14:tracePt t="9763" x="5875338" y="3378200"/>
          <p14:tracePt t="9778" x="5886450" y="3378200"/>
          <p14:tracePt t="9796" x="5897563" y="3378200"/>
          <p14:tracePt t="9800" x="5908675" y="3378200"/>
          <p14:tracePt t="9824" x="5921375" y="3378200"/>
          <p14:tracePt t="9833" x="5932488" y="3378200"/>
          <p14:tracePt t="9855" x="5949950" y="3378200"/>
          <p14:tracePt t="9864" x="5949950" y="3365500"/>
          <p14:tracePt t="9887" x="5961063" y="3365500"/>
          <p14:tracePt t="9943" x="5949950" y="3365500"/>
          <p14:tracePt t="9951" x="5921375" y="3354388"/>
          <p14:tracePt t="9959" x="5897563" y="3343275"/>
          <p14:tracePt t="9967" x="5851525" y="3325813"/>
          <p14:tracePt t="9974" x="5818188" y="3314700"/>
          <p14:tracePt t="9982" x="5743575" y="3292475"/>
          <p14:tracePt t="9990" x="5686425" y="3268663"/>
          <p14:tracePt t="9998" x="5629275" y="3257550"/>
          <p14:tracePt t="10006" x="5554663" y="3235325"/>
          <p14:tracePt t="10014" x="5464175" y="3235325"/>
          <p14:tracePt t="10023" x="5378450" y="3235325"/>
          <p14:tracePt t="10030" x="5286375" y="3235325"/>
          <p14:tracePt t="10038" x="5200650" y="3235325"/>
          <p14:tracePt t="10046" x="5108575" y="3235325"/>
          <p14:tracePt t="10053" x="5011738" y="3235325"/>
          <p14:tracePt t="10063" x="4943475" y="3235325"/>
          <p14:tracePt t="10069" x="4864100" y="3235325"/>
          <p14:tracePt t="10077" x="4778375" y="3246438"/>
          <p14:tracePt t="10085" x="4708525" y="3257550"/>
          <p14:tracePt t="10097" x="4646613" y="3257550"/>
          <p14:tracePt t="10101" x="4600575" y="3257550"/>
          <p14:tracePt t="10110" x="4565650" y="3257550"/>
          <p14:tracePt t="10117" x="4521200" y="3257550"/>
          <p14:tracePt t="10130" x="4486275" y="3257550"/>
          <p14:tracePt t="10133" x="4446588" y="3257550"/>
          <p14:tracePt t="10144" x="4411663" y="3257550"/>
          <p14:tracePt t="10149" x="4389438" y="3257550"/>
          <p14:tracePt t="10163" x="4365625" y="3257550"/>
          <p14:tracePt t="10177" x="4343400" y="3257550"/>
          <p14:tracePt t="10183" x="4332288" y="3257550"/>
          <p14:tracePt t="10315" x="4343400" y="3257550"/>
          <p14:tracePt t="10330" x="4354513" y="3257550"/>
          <p14:tracePt t="10339" x="4365625" y="3257550"/>
          <p14:tracePt t="10347" x="4378325" y="3268663"/>
          <p14:tracePt t="10355" x="4400550" y="3268663"/>
          <p14:tracePt t="10362" x="4422775" y="3279775"/>
          <p14:tracePt t="10370" x="4457700" y="3292475"/>
          <p14:tracePt t="10380" x="4497388" y="3292475"/>
          <p14:tracePt t="10386" x="4532313" y="3303588"/>
          <p14:tracePt t="10394" x="4589463" y="3314700"/>
          <p14:tracePt t="10402" x="4646613" y="3325813"/>
          <p14:tracePt t="10413" x="4721225" y="3343275"/>
          <p14:tracePt t="10418" x="4800600" y="3354388"/>
          <p14:tracePt t="10427" x="4886325" y="3365500"/>
          <p14:tracePt t="10434" x="4965700" y="3378200"/>
          <p14:tracePt t="10441" x="5051425" y="3378200"/>
          <p14:tracePt t="10450" x="5132388" y="3389313"/>
          <p14:tracePt t="10457" x="5200650" y="3389313"/>
          <p14:tracePt t="10465" x="5229225" y="3389313"/>
          <p14:tracePt t="10474" x="5275263" y="3389313"/>
          <p14:tracePt t="10481" x="5308600" y="3389313"/>
          <p14:tracePt t="10490" x="5332413" y="3389313"/>
          <p14:tracePt t="10497" x="5343525" y="3389313"/>
          <p14:tracePt t="10507" x="5354638" y="3389313"/>
          <p14:tracePt t="10513" x="5365750" y="3389313"/>
          <p14:tracePt t="10568" x="5354638" y="3389313"/>
          <p14:tracePt t="10578" x="5343525" y="3389313"/>
          <p14:tracePt t="10584" x="5332413" y="3389313"/>
          <p14:tracePt t="10595" x="5297488" y="3389313"/>
          <p14:tracePt t="10600" x="5275263" y="3389313"/>
          <p14:tracePt t="10608" x="5240338" y="3389313"/>
          <p14:tracePt t="10616" x="5189538" y="3389313"/>
          <p14:tracePt t="10624" x="5132388" y="3389313"/>
          <p14:tracePt t="10632" x="5064125" y="3389313"/>
          <p14:tracePt t="10641" x="4954588" y="3389313"/>
          <p14:tracePt t="10647" x="4897438" y="3389313"/>
          <p14:tracePt t="10655" x="4800600" y="3389313"/>
          <p14:tracePt t="10663" x="4708525" y="3389313"/>
          <p14:tracePt t="10671" x="4600575" y="3389313"/>
          <p14:tracePt t="10679" x="4508500" y="3389313"/>
          <p14:tracePt t="10687" x="4411663" y="3389313"/>
          <p14:tracePt t="10697" x="4308475" y="3389313"/>
          <p14:tracePt t="10703" x="4211638" y="3389313"/>
          <p14:tracePt t="10711" x="4143375" y="3389313"/>
          <p14:tracePt t="10719" x="4103688" y="3389313"/>
          <p14:tracePt t="10727" x="4046538" y="3389313"/>
          <p14:tracePt t="10734" x="4000500" y="3389313"/>
          <p14:tracePt t="10746" x="3978275" y="3389313"/>
          <p14:tracePt t="10751" x="3954463" y="3389313"/>
          <p14:tracePt t="10761" x="3943350" y="3389313"/>
          <p14:tracePt t="10766" x="3925888" y="3389313"/>
          <p14:tracePt t="10791" x="3914775" y="3389313"/>
          <p14:tracePt t="10877" x="3925888" y="3389313"/>
          <p14:tracePt t="10885" x="3943350" y="3400425"/>
          <p14:tracePt t="10894" x="3954463" y="3400425"/>
          <p14:tracePt t="10901" x="3978275" y="3400425"/>
          <p14:tracePt t="10909" x="3989388" y="3400425"/>
          <p14:tracePt t="10917" x="4011613" y="3411538"/>
          <p14:tracePt t="10925" x="4022725" y="3411538"/>
          <p14:tracePt t="10932" x="4057650" y="3411538"/>
          <p14:tracePt t="10941" x="4092575" y="3411538"/>
          <p14:tracePt t="10949" x="4132263" y="3411538"/>
          <p14:tracePt t="10957" x="4165600" y="3411538"/>
          <p14:tracePt t="10964" x="4222750" y="3411538"/>
          <p14:tracePt t="10972" x="4279900" y="3411538"/>
          <p14:tracePt t="10982" x="4343400" y="3411538"/>
          <p14:tracePt t="10988" x="4411663" y="3411538"/>
          <p14:tracePt t="10996" x="4486275" y="3411538"/>
          <p14:tracePt t="11004" x="4554538" y="3400425"/>
          <p14:tracePt t="11014" x="4622800" y="3400425"/>
          <p14:tracePt t="11020" x="4686300" y="3400425"/>
          <p14:tracePt t="11028" x="4743450" y="3389313"/>
          <p14:tracePt t="11036" x="4800600" y="3389313"/>
          <p14:tracePt t="11047" x="4851400" y="3389313"/>
          <p14:tracePt t="11051" x="4897438" y="3389313"/>
          <p14:tracePt t="11061" x="4921250" y="3389313"/>
          <p14:tracePt t="11067" x="4954588" y="3389313"/>
          <p14:tracePt t="11080" x="4978400" y="3389313"/>
          <p14:tracePt t="11083" x="5000625" y="3389313"/>
          <p14:tracePt t="11094" x="5011738" y="3389313"/>
          <p14:tracePt t="11099" x="5022850" y="3378200"/>
          <p14:tracePt t="11115" x="5040313" y="3378200"/>
          <p14:tracePt t="11178" x="5022850" y="3378200"/>
          <p14:tracePt t="11186" x="5000625" y="3365500"/>
          <p14:tracePt t="11196" x="4978400" y="3365500"/>
          <p14:tracePt t="11202" x="4943475" y="3354388"/>
          <p14:tracePt t="11211" x="4908550" y="3343275"/>
          <p14:tracePt t="11217" x="4851400" y="3325813"/>
          <p14:tracePt t="11229" x="4800600" y="3314700"/>
          <p14:tracePt t="11234" x="4743450" y="3314700"/>
          <p14:tracePt t="11241" x="4686300" y="3314700"/>
          <p14:tracePt t="11252" x="4611688" y="3303588"/>
          <p14:tracePt t="11258" x="4543425" y="3303588"/>
          <p14:tracePt t="11265" x="4468813" y="3303588"/>
          <p14:tracePt t="11274" x="4400550" y="3303588"/>
          <p14:tracePt t="11281" x="4343400" y="3303588"/>
          <p14:tracePt t="11291" x="4321175" y="3303588"/>
          <p14:tracePt t="11296" x="4257675" y="3303588"/>
          <p14:tracePt t="11308" x="4222750" y="3303588"/>
          <p14:tracePt t="11314" x="4211638" y="3303588"/>
          <p14:tracePt t="11324" x="4189413" y="3303588"/>
          <p14:tracePt t="11328" x="4178300" y="3292475"/>
          <p14:tracePt t="11341" x="4165600" y="3292475"/>
          <p14:tracePt t="11392" x="4189413" y="3292475"/>
          <p14:tracePt t="11400" x="4200525" y="3303588"/>
          <p14:tracePt t="11408" x="4222750" y="3314700"/>
          <p14:tracePt t="11416" x="4257675" y="3325813"/>
          <p14:tracePt t="11424" x="4279900" y="3343275"/>
          <p14:tracePt t="11431" x="4321175" y="3354388"/>
          <p14:tracePt t="11439" x="4365625" y="3365500"/>
          <p14:tracePt t="11447" x="4400550" y="3378200"/>
          <p14:tracePt t="11455" x="4457700" y="3400425"/>
          <p14:tracePt t="11463" x="4521200" y="3411538"/>
          <p14:tracePt t="11471" x="4578350" y="3422650"/>
          <p14:tracePt t="11480" x="4646613" y="3435350"/>
          <p14:tracePt t="11487" x="4732338" y="3446463"/>
          <p14:tracePt t="11495" x="4800600" y="3457575"/>
          <p14:tracePt t="11502" x="4943475" y="3457575"/>
          <p14:tracePt t="11513" x="5000625" y="3468688"/>
          <p14:tracePt t="11520" x="5097463" y="3479800"/>
          <p14:tracePt t="11530" x="5189538" y="3492500"/>
          <p14:tracePt t="11535" x="5275263" y="3514725"/>
          <p14:tracePt t="11544" x="5343525" y="3543300"/>
          <p14:tracePt t="11550" x="5418138" y="3554413"/>
          <p14:tracePt t="11563" x="5451475" y="3565525"/>
          <p14:tracePt t="11566" x="5497513" y="3578225"/>
          <p14:tracePt t="11579" x="5543550" y="3589338"/>
          <p14:tracePt t="11582" x="5583238" y="3589338"/>
          <p14:tracePt t="11596" x="5594350" y="3600450"/>
          <p14:tracePt t="11599" x="5607050" y="3600450"/>
          <p14:tracePt t="11611" x="5618163" y="3611563"/>
          <p14:tracePt t="11614" x="5629275" y="3611563"/>
          <p14:tracePt t="11843" x="5607050" y="3611563"/>
          <p14:tracePt t="11851" x="5583238" y="3611563"/>
          <p14:tracePt t="11862" x="5554663" y="3611563"/>
          <p14:tracePt t="11867" x="5521325" y="3611563"/>
          <p14:tracePt t="11875" x="5486400" y="3611563"/>
          <p14:tracePt t="11882" x="5378450" y="3611563"/>
          <p14:tracePt t="11891" x="5297488" y="3611563"/>
          <p14:tracePt t="11899" x="5200650" y="3611563"/>
          <p14:tracePt t="11907" x="5086350" y="3611563"/>
          <p14:tracePt t="11914" x="4965700" y="3611563"/>
          <p14:tracePt t="11922" x="4835525" y="3646488"/>
          <p14:tracePt t="11930" x="4721225" y="3679825"/>
          <p14:tracePt t="11938" x="4589463" y="3721100"/>
          <p14:tracePt t="11946" x="4521200" y="3743325"/>
          <p14:tracePt t="11954" x="4411663" y="3778250"/>
          <p14:tracePt t="11963" x="4308475" y="3822700"/>
          <p14:tracePt t="11970" x="4222750" y="3857625"/>
          <p14:tracePt t="11977" x="4189413" y="3868738"/>
          <p14:tracePt t="11986" x="4143375" y="3897313"/>
          <p14:tracePt t="12152" x="4132263" y="3908425"/>
          <p14:tracePt t="12161" x="4103688" y="3921125"/>
          <p14:tracePt t="12168" x="4068763" y="3943350"/>
          <p14:tracePt t="12179" x="4046538" y="3954463"/>
          <p14:tracePt t="12184" x="4035425" y="3965575"/>
          <p14:tracePt t="12192" x="4011613" y="3965575"/>
          <p14:tracePt t="12199" x="3989388" y="3978275"/>
          <p14:tracePt t="12208" x="3978275" y="3989388"/>
          <p14:tracePt t="12215" x="3943350" y="4011613"/>
          <p14:tracePt t="12223" x="3903663" y="4046538"/>
          <p14:tracePt t="12231" x="3903663" y="4057650"/>
          <p14:tracePt t="12239" x="3892550" y="4075113"/>
          <p14:tracePt t="12247" x="3868738" y="4097338"/>
          <p14:tracePt t="12255" x="3857625" y="4108450"/>
          <p14:tracePt t="12263" x="3857625" y="4121150"/>
          <p14:tracePt t="12270" x="3857625" y="4132263"/>
          <p14:tracePt t="12286" x="3846513" y="4143375"/>
          <p14:tracePt t="12326" x="3835400" y="4143375"/>
          <p14:tracePt t="12334" x="3835400" y="4132263"/>
          <p14:tracePt t="12342" x="3822700" y="4132263"/>
          <p14:tracePt t="12349" x="3811588" y="4121150"/>
          <p14:tracePt t="12358" x="3800475" y="4097338"/>
          <p14:tracePt t="12366" x="3778250" y="4086225"/>
          <p14:tracePt t="12374" x="3754438" y="4075113"/>
          <p14:tracePt t="12381" x="3736975" y="4046538"/>
          <p14:tracePt t="12389" x="3703638" y="4035425"/>
          <p14:tracePt t="12397" x="3679825" y="4022725"/>
          <p14:tracePt t="12405" x="3668713" y="4011613"/>
          <p14:tracePt t="12413" x="3646488" y="4000500"/>
          <p14:tracePt t="12421" x="3622675" y="4000500"/>
          <p14:tracePt t="12430" x="3611563" y="4000500"/>
          <p14:tracePt t="12437" x="3589338" y="3989388"/>
          <p14:tracePt t="12445" x="3578225" y="3989388"/>
          <p14:tracePt t="12452" x="3560763" y="3989388"/>
          <p14:tracePt t="12463" x="3549650" y="3989388"/>
          <p14:tracePt t="12484" x="3536950" y="3989388"/>
          <p14:tracePt t="12524" x="3536950" y="4000500"/>
          <p14:tracePt t="12539" x="3536950" y="4011613"/>
          <p14:tracePt t="12548" x="3536950" y="4022725"/>
          <p14:tracePt t="12555" x="3536950" y="4035425"/>
          <p14:tracePt t="12571" x="3536950" y="4046538"/>
          <p14:tracePt t="12593" x="3536950" y="4057650"/>
          <p14:tracePt t="12627" x="3549650" y="4046538"/>
          <p14:tracePt t="12635" x="3549650" y="4035425"/>
          <p14:tracePt t="12644" x="3560763" y="4022725"/>
          <p14:tracePt t="12650" x="3578225" y="4011613"/>
          <p14:tracePt t="12662" x="3589338" y="4000500"/>
          <p14:tracePt t="12667" x="3589338" y="3989388"/>
          <p14:tracePt t="12682" x="3600450" y="3978275"/>
          <p14:tracePt t="12690" x="3611563" y="3965575"/>
          <p14:tracePt t="12698" x="3622675" y="3965575"/>
          <p14:tracePt t="12706" x="3622675" y="3954463"/>
          <p14:tracePt t="12714" x="3646488" y="3954463"/>
          <p14:tracePt t="12722" x="3657600" y="3943350"/>
          <p14:tracePt t="12730" x="3679825" y="3943350"/>
          <p14:tracePt t="12738" x="3714750" y="3943350"/>
          <p14:tracePt t="12745" x="3736975" y="3932238"/>
          <p14:tracePt t="12753" x="3765550" y="3932238"/>
          <p14:tracePt t="12763" x="3811588" y="3932238"/>
          <p14:tracePt t="12769" x="3846513" y="3932238"/>
          <p14:tracePt t="12778" x="3879850" y="3932238"/>
          <p14:tracePt t="12785" x="3925888" y="3932238"/>
          <p14:tracePt t="12797" x="3954463" y="3932238"/>
          <p14:tracePt t="12801" x="4000500" y="3932238"/>
          <p14:tracePt t="12810" x="4035425" y="3943350"/>
          <p14:tracePt t="12817" x="4057650" y="3954463"/>
          <p14:tracePt t="12829" x="4079875" y="3965575"/>
          <p14:tracePt t="12833" x="4121150" y="3978275"/>
          <p14:tracePt t="12844" x="4143375" y="4000500"/>
          <p14:tracePt t="12849" x="4165600" y="4022725"/>
          <p14:tracePt t="12861" x="4178300" y="4046538"/>
          <p14:tracePt t="12880" x="4200525" y="4097338"/>
          <p14:tracePt t="12882" x="4222750" y="4121150"/>
          <p14:tracePt t="12894" x="4222750" y="4132263"/>
          <p14:tracePt t="12896" x="4235450" y="4154488"/>
          <p14:tracePt t="12913" x="4235450" y="4165600"/>
          <p14:tracePt t="12914" x="4235450" y="4178300"/>
          <p14:tracePt t="12920" x="4235450" y="4189413"/>
          <p14:tracePt t="12935" x="4235450" y="4200525"/>
          <p14:tracePt t="12946" x="4222750" y="4211638"/>
          <p14:tracePt t="12951" x="4189413" y="4222750"/>
          <p14:tracePt t="12960" x="4165600" y="4222750"/>
          <p14:tracePt t="12967" x="4132263" y="4251325"/>
          <p14:tracePt t="12979" x="4079875" y="4264025"/>
          <p14:tracePt t="12983" x="4046538" y="4275138"/>
          <p14:tracePt t="12992" x="4000500" y="4286250"/>
          <p14:tracePt t="12999" x="3943350" y="4297363"/>
          <p14:tracePt t="13007" x="3892550" y="4297363"/>
          <p14:tracePt t="13015" x="3846513" y="4297363"/>
          <p14:tracePt t="13022" x="3789363" y="4297363"/>
          <p14:tracePt t="13030" x="3754438" y="4297363"/>
          <p14:tracePt t="13038" x="3725863" y="4297363"/>
          <p14:tracePt t="13047" x="3692525" y="4275138"/>
          <p14:tracePt t="13054" x="3657600" y="4251325"/>
          <p14:tracePt t="13062" x="3646488" y="4235450"/>
          <p14:tracePt t="13070" x="3622675" y="4211638"/>
          <p14:tracePt t="13080" x="3611563" y="4200525"/>
          <p14:tracePt t="13086" x="3611563" y="4178300"/>
          <p14:tracePt t="13094" x="3600450" y="4143375"/>
          <p14:tracePt t="13102" x="3600450" y="4132263"/>
          <p14:tracePt t="13114" x="3600450" y="4097338"/>
          <p14:tracePt t="13118" x="3611563" y="4057650"/>
          <p14:tracePt t="13130" x="3635375" y="4035425"/>
          <p14:tracePt t="13144" x="3668713" y="4000500"/>
          <p14:tracePt t="13149" x="3703638" y="3965575"/>
          <p14:tracePt t="13163" x="3714750" y="3954463"/>
          <p14:tracePt t="13166" x="3765550" y="3943350"/>
          <p14:tracePt t="13177" x="3800475" y="3932238"/>
          <p14:tracePt t="13181" x="3835400" y="3932238"/>
          <p14:tracePt t="13196" x="3879850" y="3932238"/>
          <p14:tracePt t="13198" x="3943350" y="3932238"/>
          <p14:tracePt t="13210" x="3989388" y="3932238"/>
          <p14:tracePt t="13213" x="4046538" y="3954463"/>
          <p14:tracePt t="13230" x="4068763" y="3965575"/>
          <p14:tracePt t="13230" x="4132263" y="3978275"/>
          <p14:tracePt t="13236" x="4165600" y="3989388"/>
          <p14:tracePt t="13244" x="4189413" y="4000500"/>
          <p14:tracePt t="13252" x="4211638" y="4011613"/>
          <p14:tracePt t="13263" x="4222750" y="4011613"/>
          <p14:tracePt t="13268" x="4235450" y="4022725"/>
          <p14:tracePt t="13284" x="4246563" y="4022725"/>
          <p14:tracePt t="13296" x="4246563" y="4035425"/>
          <p14:tracePt t="13307" x="4235450" y="4035425"/>
          <p14:tracePt t="13315" x="4222750" y="4035425"/>
          <p14:tracePt t="13323" x="4211638" y="4035425"/>
          <p14:tracePt t="13332" x="4200525" y="4035425"/>
          <p14:tracePt t="13339" x="4189413" y="4035425"/>
          <p14:tracePt t="13347" x="4178300" y="4035425"/>
          <p14:tracePt t="13656" x="4200525" y="4035425"/>
          <p14:tracePt t="13665" x="4222750" y="4035425"/>
          <p14:tracePt t="13672" x="4257675" y="4022725"/>
          <p14:tracePt t="13680" x="4292600" y="4011613"/>
          <p14:tracePt t="13688" x="4343400" y="4011613"/>
          <p14:tracePt t="13697" x="4400550" y="4011613"/>
          <p14:tracePt t="13703" x="4446588" y="4011613"/>
          <p14:tracePt t="13711" x="4508500" y="4011613"/>
          <p14:tracePt t="13719" x="4532313" y="4011613"/>
          <p14:tracePt t="13730" x="4578350" y="4011613"/>
          <p14:tracePt t="13735" x="4611688" y="4011613"/>
          <p14:tracePt t="13744" x="4635500" y="4011613"/>
          <p14:tracePt t="13751" x="4675188" y="4022725"/>
          <p14:tracePt t="13763" x="4697413" y="4022725"/>
          <p14:tracePt t="13767" x="4708525" y="4035425"/>
          <p14:tracePt t="13775" x="4721225" y="4046538"/>
          <p14:tracePt t="13790" x="4732338" y="4057650"/>
          <p14:tracePt t="14076" x="4754563" y="4057650"/>
          <p14:tracePt t="14084" x="4789488" y="4035425"/>
          <p14:tracePt t="14091" x="4822825" y="4011613"/>
          <p14:tracePt t="14099" x="4875213" y="3989388"/>
          <p14:tracePt t="14107" x="4908550" y="3954463"/>
          <p14:tracePt t="14115" x="4932363" y="3943350"/>
          <p14:tracePt t="14123" x="4978400" y="3932238"/>
          <p14:tracePt t="14131" x="5011738" y="3921125"/>
          <p14:tracePt t="14139" x="5040313" y="3897313"/>
          <p14:tracePt t="14147" x="5075238" y="3897313"/>
          <p14:tracePt t="14155" x="5086350" y="3886200"/>
          <p14:tracePt t="14163" x="5108575" y="3886200"/>
          <p14:tracePt t="14171" x="5121275" y="3886200"/>
          <p14:tracePt t="14181" x="5132388" y="3886200"/>
          <p14:tracePt t="14186" x="5143500" y="3886200"/>
          <p14:tracePt t="14199" x="5154613" y="3886200"/>
          <p14:tracePt t="14212" x="5165725" y="3886200"/>
          <p14:tracePt t="14228" x="5178425" y="3886200"/>
          <p14:tracePt t="14246" x="5189538" y="3886200"/>
          <p14:tracePt t="14250" x="5200650" y="3897313"/>
          <p14:tracePt t="14258" x="5200650" y="3908425"/>
          <p14:tracePt t="14266" x="5218113" y="3908425"/>
          <p14:tracePt t="14274" x="5229225" y="3921125"/>
          <p14:tracePt t="14282" x="5251450" y="3932238"/>
          <p14:tracePt t="14289" x="5264150" y="3932238"/>
          <p14:tracePt t="14297" x="5275263" y="3943350"/>
          <p14:tracePt t="14305" x="5286375" y="3943350"/>
          <p14:tracePt t="14314" x="5297488" y="3954463"/>
          <p14:tracePt t="14321" x="5308600" y="3954463"/>
          <p14:tracePt t="14329" x="5308600" y="3965575"/>
          <p14:tracePt t="14337" x="5321300" y="3965575"/>
          <p14:tracePt t="14347" x="5321300" y="3978275"/>
          <p14:tracePt t="14368" x="5321300" y="3989388"/>
          <p14:tracePt t="14380" x="5308600" y="4000500"/>
          <p14:tracePt t="14384" x="5286375" y="4000500"/>
          <p14:tracePt t="14394" x="5264150" y="4000500"/>
          <p14:tracePt t="14400" x="5229225" y="4000500"/>
          <p14:tracePt t="14408" x="5189538" y="4000500"/>
          <p14:tracePt t="14416" x="5154613" y="4000500"/>
          <p14:tracePt t="14424" x="5121275" y="4000500"/>
          <p14:tracePt t="14432" x="5086350" y="3989388"/>
          <p14:tracePt t="14440" x="5051425" y="3978275"/>
          <p14:tracePt t="14448" x="5011738" y="3965575"/>
          <p14:tracePt t="14456" x="4989513" y="3954463"/>
          <p14:tracePt t="14466" x="4932363" y="3932238"/>
          <p14:tracePt t="14472" x="4908550" y="3921125"/>
          <p14:tracePt t="14479" x="4886325" y="3908425"/>
          <p14:tracePt t="14487" x="4864100" y="3908425"/>
          <p14:tracePt t="14498" x="4851400" y="3897313"/>
          <p14:tracePt t="14504" x="4835525" y="3897313"/>
          <p14:tracePt t="14512" x="4822825" y="3886200"/>
          <p14:tracePt t="14535" x="4822825" y="3868738"/>
          <p14:tracePt t="14545" x="4822825" y="3857625"/>
          <p14:tracePt t="14551" x="4822825" y="3846513"/>
          <p14:tracePt t="14563" x="4822825" y="3835400"/>
          <p14:tracePt t="14567" x="4835525" y="3822700"/>
          <p14:tracePt t="14574" x="4864100" y="3800475"/>
          <p14:tracePt t="14582" x="4875213" y="3789363"/>
          <p14:tracePt t="14590" x="4897438" y="3765550"/>
          <p14:tracePt t="14599" x="4908550" y="3754438"/>
          <p14:tracePt t="14606" x="4932363" y="3732213"/>
          <p14:tracePt t="14614" x="4943475" y="3721100"/>
          <p14:tracePt t="14622" x="4965700" y="3708400"/>
          <p14:tracePt t="14631" x="4989513" y="3679825"/>
          <p14:tracePt t="14638" x="5000625" y="3668713"/>
          <p14:tracePt t="14661" x="5040313" y="3646488"/>
          <p14:tracePt t="14662" x="5064125" y="3635375"/>
          <p14:tracePt t="14670" x="5086350" y="3622675"/>
          <p14:tracePt t="14681" x="5121275" y="3611563"/>
          <p14:tracePt t="14685" x="5132388" y="3611563"/>
          <p14:tracePt t="14695" x="5178425" y="3611563"/>
          <p14:tracePt t="14701" x="5218113" y="3611563"/>
          <p14:tracePt t="14714" x="5251450" y="3611563"/>
          <p14:tracePt t="14717" x="5286375" y="3611563"/>
          <p14:tracePt t="14733" x="5354638" y="3611563"/>
          <p14:tracePt t="14741" x="5389563" y="3622675"/>
          <p14:tracePt t="14749" x="5440363" y="3646488"/>
          <p14:tracePt t="14757" x="5475288" y="3679825"/>
          <p14:tracePt t="14765" x="5508625" y="3708400"/>
          <p14:tracePt t="14772" x="5543550" y="3732213"/>
          <p14:tracePt t="14780" x="5583238" y="3754438"/>
          <p14:tracePt t="14788" x="5607050" y="3789363"/>
          <p14:tracePt t="14798" x="5629275" y="3800475"/>
          <p14:tracePt t="14804" x="5651500" y="3822700"/>
          <p14:tracePt t="14812" x="5675313" y="3857625"/>
          <p14:tracePt t="14820" x="5697538" y="3886200"/>
          <p14:tracePt t="14831" x="5708650" y="3897313"/>
          <p14:tracePt t="14836" x="5721350" y="3921125"/>
          <p14:tracePt t="14845" x="5721350" y="3932238"/>
          <p14:tracePt t="14851" x="5721350" y="3965575"/>
          <p14:tracePt t="14864" x="5721350" y="3978275"/>
          <p14:tracePt t="14868" x="5721350" y="4011613"/>
          <p14:tracePt t="14878" x="5721350" y="4022725"/>
          <p14:tracePt t="14883" x="5697538" y="4046538"/>
          <p14:tracePt t="14897" x="5664200" y="4057650"/>
          <p14:tracePt t="14900" x="5640388" y="4075113"/>
          <p14:tracePt t="14911" x="5607050" y="4086225"/>
          <p14:tracePt t="14915" x="5554663" y="4097338"/>
          <p14:tracePt t="14931" x="5521325" y="4097338"/>
          <p14:tracePt t="14932" x="5464175" y="4097338"/>
          <p14:tracePt t="14938" x="5407025" y="4097338"/>
          <p14:tracePt t="14946" x="5343525" y="4097338"/>
          <p14:tracePt t="14955" x="5286375" y="4097338"/>
          <p14:tracePt t="14964" x="5229225" y="4097338"/>
          <p14:tracePt t="14970" x="5178425" y="4097338"/>
          <p14:tracePt t="14978" x="5143500" y="4097338"/>
          <p14:tracePt t="14986" x="5108575" y="4086225"/>
          <p14:tracePt t="14999" x="5075238" y="4075113"/>
          <p14:tracePt t="15002" x="5040313" y="4057650"/>
          <p14:tracePt t="15012" x="5011738" y="4057650"/>
          <p14:tracePt t="15018" x="5000625" y="4057650"/>
          <p14:tracePt t="15287" x="4989513" y="4046538"/>
          <p14:tracePt t="15295" x="4932363" y="4000500"/>
          <p14:tracePt t="15303" x="4886325" y="3965575"/>
          <p14:tracePt t="15315" x="4800600" y="3921125"/>
          <p14:tracePt t="15319" x="4686300" y="3868738"/>
          <p14:tracePt t="15328" x="4589463" y="3822700"/>
          <p14:tracePt t="15335" x="4457700" y="3789363"/>
          <p14:tracePt t="15346" x="4321175" y="3765550"/>
          <p14:tracePt t="15351" x="4178300" y="3754438"/>
          <p14:tracePt t="15358" x="4092575" y="3754438"/>
          <p14:tracePt t="15366" x="3965575" y="3743325"/>
          <p14:tracePt t="15374" x="3846513" y="3743325"/>
          <p14:tracePt t="15382" x="3714750" y="3743325"/>
          <p14:tracePt t="15390" x="3611563" y="3743325"/>
          <p14:tracePt t="15398" x="3514725" y="3743325"/>
          <p14:tracePt t="15406" x="3446463" y="3743325"/>
          <p14:tracePt t="15414" x="3371850" y="3732213"/>
          <p14:tracePt t="15422" x="3314700" y="3721100"/>
          <p14:tracePt t="15430" x="3292475" y="3721100"/>
          <p14:tracePt t="15437" x="3246438" y="3708400"/>
          <p14:tracePt t="15447" x="3194050" y="3708400"/>
          <p14:tracePt t="15454" x="3171825" y="3692525"/>
          <p14:tracePt t="15462" x="3149600" y="3679825"/>
          <p14:tracePt t="15469" x="3114675" y="3679825"/>
          <p14:tracePt t="15481" x="3092450" y="3668713"/>
          <p14:tracePt t="15486" x="3068638" y="3668713"/>
          <p14:tracePt t="15495" x="3046413" y="3657600"/>
          <p14:tracePt t="15501" x="3022600" y="3657600"/>
          <p14:tracePt t="15514" x="3006725" y="3646488"/>
          <p14:tracePt t="15517" x="2982913" y="3646488"/>
          <p14:tracePt t="15528" x="2960688" y="3646488"/>
          <p14:tracePt t="15534" x="2936875" y="3635375"/>
          <p14:tracePt t="15546" x="2914650" y="3635375"/>
          <p14:tracePt t="15549" x="2892425" y="3635375"/>
          <p14:tracePt t="15565" x="2868613" y="3635375"/>
          <p14:tracePt t="15565" x="2857500" y="3635375"/>
          <p14:tracePt t="15572" x="2828925" y="3635375"/>
          <p14:tracePt t="15580" x="2817813" y="3635375"/>
          <p14:tracePt t="15588" x="2806700" y="3635375"/>
          <p14:tracePt t="15597" x="2794000" y="3635375"/>
          <p14:tracePt t="15604" x="2782888" y="3635375"/>
          <p14:tracePt t="15612" x="2771775" y="3635375"/>
          <p14:tracePt t="15619" x="2760663" y="3635375"/>
          <p14:tracePt t="15631" x="2749550" y="3635375"/>
          <p14:tracePt t="15635" x="2736850" y="3635375"/>
          <p14:tracePt t="15645" x="2725738" y="3635375"/>
          <p14:tracePt t="15651" x="2714625" y="3635375"/>
          <p14:tracePt t="15664" x="2703513" y="3635375"/>
          <p14:tracePt t="15668" x="2692400" y="3635375"/>
          <p14:tracePt t="15678" x="2668588" y="3635375"/>
          <p14:tracePt t="15683" x="2657475" y="3635375"/>
          <p14:tracePt t="15697" x="2640013" y="3635375"/>
          <p14:tracePt t="15711" x="2628900" y="3635375"/>
          <p14:tracePt t="15715" x="2617788" y="3635375"/>
          <p14:tracePt t="15778" x="2640013" y="3635375"/>
          <p14:tracePt t="15786" x="2668588" y="3635375"/>
          <p14:tracePt t="15795" x="2692400" y="3646488"/>
          <p14:tracePt t="15802" x="2725738" y="3668713"/>
          <p14:tracePt t="15812" x="2760663" y="3679825"/>
          <p14:tracePt t="15817" x="2806700" y="3708400"/>
          <p14:tracePt t="15830" x="2857500" y="3732213"/>
          <p14:tracePt t="15834" x="2914650" y="3754438"/>
          <p14:tracePt t="15841" x="2971800" y="3778250"/>
          <p14:tracePt t="15849" x="3046413" y="3800475"/>
          <p14:tracePt t="15857" x="3125788" y="3811588"/>
          <p14:tracePt t="15866" x="3194050" y="3811588"/>
          <p14:tracePt t="15873" x="3279775" y="3822700"/>
          <p14:tracePt t="15881" x="3360738" y="3822700"/>
          <p14:tracePt t="15889" x="3446463" y="3822700"/>
          <p14:tracePt t="15898" x="3514725" y="3822700"/>
          <p14:tracePt t="15906" x="3611563" y="3822700"/>
          <p14:tracePt t="15912" x="3692525" y="3822700"/>
          <p14:tracePt t="15920" x="3778250" y="3822700"/>
          <p14:tracePt t="15931" x="3857625" y="3822700"/>
          <p14:tracePt t="15936" x="3943350" y="3822700"/>
          <p14:tracePt t="15945" x="4022725" y="3822700"/>
          <p14:tracePt t="15952" x="4103688" y="3822700"/>
          <p14:tracePt t="15964" x="4178300" y="3822700"/>
          <p14:tracePt t="15968" x="4235450" y="3822700"/>
          <p14:tracePt t="15978" x="4292600" y="3822700"/>
          <p14:tracePt t="15984" x="4365625" y="3822700"/>
          <p14:tracePt t="15997" x="4411663" y="3822700"/>
          <p14:tracePt t="16000" x="4468813" y="3822700"/>
          <p14:tracePt t="16011" x="4521200" y="3822700"/>
          <p14:tracePt t="16015" x="4578350" y="3822700"/>
          <p14:tracePt t="16030" x="4622800" y="3822700"/>
          <p14:tracePt t="16032" x="4675188" y="3822700"/>
          <p14:tracePt t="16045" x="4686300" y="3822700"/>
          <p14:tracePt t="16047" x="4732338" y="3835400"/>
          <p14:tracePt t="16065" x="4754563" y="3835400"/>
          <p14:tracePt t="16066" x="4789488" y="3846513"/>
          <p14:tracePt t="16071" x="4811713" y="3857625"/>
          <p14:tracePt t="16079" x="4835525" y="3857625"/>
          <p14:tracePt t="16087" x="4851400" y="3868738"/>
          <p14:tracePt t="16098" x="4875213" y="3886200"/>
          <p14:tracePt t="16103" x="4897438" y="3886200"/>
          <p14:tracePt t="16112" x="4908550" y="3897313"/>
          <p14:tracePt t="16118" x="4943475" y="3908425"/>
          <p14:tracePt t="16130" x="4965700" y="3921125"/>
          <p14:tracePt t="16134" x="4989513" y="3921125"/>
          <p14:tracePt t="16145" x="5011738" y="3932238"/>
          <p14:tracePt t="16150" x="5040313" y="3943350"/>
          <p14:tracePt t="16164" x="5064125" y="3943350"/>
          <p14:tracePt t="16166" x="5086350" y="3954463"/>
          <p14:tracePt t="16178" x="5108575" y="3954463"/>
          <p14:tracePt t="16182" x="5121275" y="3965575"/>
          <p14:tracePt t="16197" x="5132388" y="3965575"/>
          <p14:tracePt t="16198" x="5143500" y="3965575"/>
          <p14:tracePt t="16205" x="5154613" y="3978275"/>
          <p14:tracePt t="16237" x="5165725" y="3978275"/>
          <p14:tracePt t="16268" x="5165725" y="3989388"/>
          <p14:tracePt t="16294" x="5165725" y="4000500"/>
          <p14:tracePt t="16301" x="5165725" y="4011613"/>
          <p14:tracePt t="16308" x="5154613" y="4035425"/>
          <p14:tracePt t="16316" x="5143500" y="4046538"/>
          <p14:tracePt t="16324" x="5132388" y="4075113"/>
          <p14:tracePt t="16334" x="5121275" y="4086225"/>
          <p14:tracePt t="16340" x="5097463" y="4121150"/>
          <p14:tracePt t="16348" x="5086350" y="4132263"/>
          <p14:tracePt t="16356" x="5064125" y="4154488"/>
          <p14:tracePt t="16365" x="5040313" y="4165600"/>
          <p14:tracePt t="16372" x="5011738" y="4178300"/>
          <p14:tracePt t="16380" x="4989513" y="4189413"/>
          <p14:tracePt t="16387" x="4965700" y="4189413"/>
          <p14:tracePt t="16397" x="4921250" y="4200525"/>
          <p14:tracePt t="16404" x="4897438" y="4200525"/>
          <p14:tracePt t="16412" x="4864100" y="4200525"/>
          <p14:tracePt t="16419" x="4822825" y="4200525"/>
          <p14:tracePt t="16431" x="4789488" y="4178300"/>
          <p14:tracePt t="16435" x="4743450" y="4165600"/>
          <p14:tracePt t="16445" x="4732338" y="4154488"/>
          <p14:tracePt t="16451" x="4697413" y="4143375"/>
          <p14:tracePt t="16464" x="4657725" y="4132263"/>
          <p14:tracePt t="16467" x="4622800" y="4121150"/>
          <p14:tracePt t="16478" x="4611688" y="4121150"/>
          <p14:tracePt t="16483" x="4589463" y="4121150"/>
          <p14:tracePt t="16497" x="4565650" y="4121150"/>
          <p14:tracePt t="16500" x="4554538" y="4121150"/>
          <p14:tracePt t="16522" x="4543425" y="4121150"/>
          <p14:tracePt t="16531" x="4543425" y="4108450"/>
          <p14:tracePt t="17211" x="4532313" y="4097338"/>
          <p14:tracePt t="17219" x="4521200" y="4086225"/>
          <p14:tracePt t="17228" x="4508500" y="4075113"/>
          <p14:tracePt t="17235" x="4497388" y="4046538"/>
          <p14:tracePt t="17247" x="4468813" y="4022725"/>
          <p14:tracePt t="17251" x="4457700" y="4011613"/>
          <p14:tracePt t="17259" x="4435475" y="3989388"/>
          <p14:tracePt t="17266" x="4422775" y="3978275"/>
          <p14:tracePt t="17275" x="4411663" y="3965575"/>
          <p14:tracePt t="17283" x="4400550" y="3954463"/>
          <p14:tracePt t="17290" x="4389438" y="3943350"/>
          <p14:tracePt t="17306" x="4378325" y="3932238"/>
          <p14:tracePt t="17314" x="4378325" y="3921125"/>
          <p14:tracePt t="17322" x="4378325" y="3908425"/>
          <p14:tracePt t="17330" x="4378325" y="3897313"/>
          <p14:tracePt t="17338" x="4400550" y="3886200"/>
          <p14:tracePt t="17348" x="4422775" y="3868738"/>
          <p14:tracePt t="17354" x="4457700" y="3846513"/>
          <p14:tracePt t="17362" x="4497388" y="3822700"/>
          <p14:tracePt t="17370" x="4543425" y="3811588"/>
          <p14:tracePt t="17380" x="4611688" y="3800475"/>
          <p14:tracePt t="17385" x="4686300" y="3789363"/>
          <p14:tracePt t="17395" x="4754563" y="3789363"/>
          <p14:tracePt t="17401" x="4835525" y="3778250"/>
          <p14:tracePt t="17411" x="4921250" y="3778250"/>
          <p14:tracePt t="17417" x="4954588" y="3778250"/>
          <p14:tracePt t="17431" x="5064125" y="3778250"/>
          <p14:tracePt t="17434" x="5086350" y="3778250"/>
          <p14:tracePt t="17446" x="5121275" y="3778250"/>
          <p14:tracePt t="17449" x="5154613" y="3778250"/>
          <p14:tracePt t="17464" x="5178425" y="3789363"/>
          <p14:tracePt t="17465" x="5200650" y="3800475"/>
          <p14:tracePt t="17473" x="5200650" y="3811588"/>
          <p14:tracePt t="17480" x="5200650" y="3835400"/>
          <p14:tracePt t="17488" x="5200650" y="3846513"/>
          <p14:tracePt t="17497" x="5200650" y="3868738"/>
          <p14:tracePt t="17504" x="5165725" y="3908425"/>
          <p14:tracePt t="17513" x="5121275" y="3932238"/>
          <p14:tracePt t="17520" x="5022850" y="3978275"/>
          <p14:tracePt t="17531" x="4943475" y="4011613"/>
          <p14:tracePt t="17536" x="4886325" y="4022725"/>
          <p14:tracePt t="17546" x="4778375" y="4046538"/>
          <p14:tracePt t="17552" x="4686300" y="4057650"/>
          <p14:tracePt t="17564" x="4600575" y="4057650"/>
          <p14:tracePt t="17568" x="4508500" y="4075113"/>
          <p14:tracePt t="17579" x="4422775" y="4086225"/>
          <p14:tracePt t="17583" x="4400550" y="4086225"/>
          <p14:tracePt t="17597" x="4343400" y="4086225"/>
          <p14:tracePt t="17599" x="4308475" y="4086225"/>
          <p14:tracePt t="17613" x="4279900" y="4086225"/>
          <p14:tracePt t="17615" x="4257675" y="4086225"/>
          <p14:tracePt t="17654" x="4279900" y="4086225"/>
          <p14:tracePt t="17664" x="4321175" y="4075113"/>
          <p14:tracePt t="17673" x="4365625" y="4057650"/>
          <p14:tracePt t="17681" x="4422775" y="4035425"/>
          <p14:tracePt t="17686" x="4486275" y="4022725"/>
          <p14:tracePt t="17694" x="4532313" y="4000500"/>
          <p14:tracePt t="17702" x="4565650" y="3989388"/>
          <p14:tracePt t="17714" x="4600575" y="3978275"/>
          <p14:tracePt t="17718" x="4635500" y="3965575"/>
          <p14:tracePt t="17727" x="4646613" y="3965575"/>
          <p14:tracePt t="17734" x="4675188" y="3954463"/>
          <p14:tracePt t="17750" x="4675188" y="3943350"/>
          <p14:tracePt t="17781" x="4646613" y="3943350"/>
          <p14:tracePt t="17789" x="4635500" y="3932238"/>
          <p14:tracePt t="17797" x="4611688" y="3932238"/>
          <p14:tracePt t="17805" x="4600575" y="3932238"/>
          <p14:tracePt t="17814" x="4589463" y="3921125"/>
          <p14:tracePt t="17829" x="4578350" y="3908425"/>
          <p14:tracePt t="17837" x="4578350" y="3897313"/>
          <p14:tracePt t="17848" x="4578350" y="3886200"/>
          <p14:tracePt t="17852" x="4578350" y="3868738"/>
          <p14:tracePt t="18082" x="4578350" y="3835400"/>
          <p14:tracePt t="18090" x="4578350" y="3800475"/>
          <p14:tracePt t="18098" x="4578350" y="3743325"/>
          <p14:tracePt t="18106" x="4589463" y="3721100"/>
          <p14:tracePt t="18114" x="4589463" y="3679825"/>
          <p14:tracePt t="18122" x="4589463" y="3646488"/>
          <p14:tracePt t="18131" x="4600575" y="3635375"/>
          <p14:tracePt t="18137" x="4600575" y="3611563"/>
          <p14:tracePt t="18146" x="4611688" y="3600450"/>
          <p14:tracePt t="18153" x="4622800" y="3600450"/>
          <p14:tracePt t="18164" x="4635500" y="3600450"/>
          <p14:tracePt t="18169" x="4646613" y="3589338"/>
          <p14:tracePt t="18178" x="4657725" y="3589338"/>
          <p14:tracePt t="18185" x="4686300" y="3589338"/>
          <p14:tracePt t="18197" x="4721225" y="3589338"/>
          <p14:tracePt t="18201" x="4754563" y="3578225"/>
          <p14:tracePt t="18209" x="4789488" y="3578225"/>
          <p14:tracePt t="18217" x="4851400" y="3578225"/>
          <p14:tracePt t="18225" x="4908550" y="3578225"/>
          <p14:tracePt t="18233" x="4965700" y="3578225"/>
          <p14:tracePt t="18240" x="5022850" y="3578225"/>
          <p14:tracePt t="18248" x="5097463" y="3578225"/>
          <p14:tracePt t="18256" x="5154613" y="3578225"/>
          <p14:tracePt t="18264" x="5178425" y="3589338"/>
          <p14:tracePt t="18272" x="5229225" y="3600450"/>
          <p14:tracePt t="18281" x="5275263" y="3611563"/>
          <p14:tracePt t="18288" x="5297488" y="3611563"/>
          <p14:tracePt t="18297" x="5321300" y="3622675"/>
          <p14:tracePt t="18304" x="5332413" y="3622675"/>
          <p14:tracePt t="18314" x="5343525" y="3622675"/>
          <p14:tracePt t="18320" x="5343525" y="3635375"/>
          <p14:tracePt t="18335" x="5343525" y="3646488"/>
          <p14:tracePt t="18347" x="5332413" y="3657600"/>
          <p14:tracePt t="18352" x="5308600" y="3679825"/>
          <p14:tracePt t="18364" x="5286375" y="3708400"/>
          <p14:tracePt t="18367" x="5240338" y="3743325"/>
          <p14:tracePt t="18380" x="5178425" y="3789363"/>
          <p14:tracePt t="18383" x="5132388" y="3835400"/>
          <p14:tracePt t="18397" x="5064125" y="3868738"/>
          <p14:tracePt t="18399" x="4989513" y="3908425"/>
          <p14:tracePt t="18414" x="4921250" y="3943350"/>
          <p14:tracePt t="18417" x="4851400" y="3965575"/>
          <p14:tracePt t="18430" x="4789488" y="3989388"/>
          <p14:tracePt t="18431" x="4721225" y="3989388"/>
          <p14:tracePt t="18438" x="4697413" y="4000500"/>
          <p14:tracePt t="18447" x="4646613" y="4000500"/>
          <p14:tracePt t="18454" x="4611688" y="4000500"/>
          <p14:tracePt t="18463" x="4578350" y="4000500"/>
          <p14:tracePt t="18470" x="4565650" y="4000500"/>
          <p14:tracePt t="18480" x="4543425" y="4000500"/>
          <p14:tracePt t="18498" x="4532313" y="4000500"/>
          <p14:tracePt t="18511" x="4532313" y="3989388"/>
          <p14:tracePt t="18518" x="4532313" y="3965575"/>
          <p14:tracePt t="18525" x="4543425" y="3954463"/>
          <p14:tracePt t="18534" x="4565650" y="3932238"/>
          <p14:tracePt t="18541" x="4589463" y="3908425"/>
          <p14:tracePt t="18550" x="4611688" y="3886200"/>
          <p14:tracePt t="18557" x="4657725" y="3857625"/>
          <p14:tracePt t="18565" x="4675188" y="3846513"/>
          <p14:tracePt t="18573" x="4708525" y="3835400"/>
          <p14:tracePt t="18581" x="4732338" y="3822700"/>
          <p14:tracePt t="18589" x="4754563" y="3822700"/>
          <p14:tracePt t="18598" x="4765675" y="3822700"/>
          <p14:tracePt t="18604" x="4778375" y="3822700"/>
          <p14:tracePt t="18614" x="4789488" y="3822700"/>
          <p14:tracePt t="18636" x="4789488" y="3835400"/>
          <p14:tracePt t="18645" x="4789488" y="3846513"/>
          <p14:tracePt t="18652" x="4789488" y="3857625"/>
          <p14:tracePt t="18664" x="4765675" y="3868738"/>
          <p14:tracePt t="18677" x="4754563" y="3886200"/>
          <p14:tracePt t="18684" x="4743450" y="3897313"/>
          <p14:tracePt t="19483" x="4743450" y="3886200"/>
          <p14:tracePt t="19499" x="4743450" y="3868738"/>
          <p14:tracePt t="19507" x="4754563" y="3857625"/>
          <p14:tracePt t="19516" x="4765675" y="3846513"/>
          <p14:tracePt t="19523" x="4778375" y="3835400"/>
          <p14:tracePt t="19531" x="4789488" y="3822700"/>
          <p14:tracePt t="19539" x="4811713" y="3800475"/>
          <p14:tracePt t="19549" x="4822825" y="3789363"/>
          <p14:tracePt t="19555" x="4851400" y="3778250"/>
          <p14:tracePt t="19565" x="4864100" y="3765550"/>
          <p14:tracePt t="19571" x="4875213" y="3754438"/>
          <p14:tracePt t="19581" x="4886325" y="3743325"/>
          <p14:tracePt t="19587" x="4897438" y="3732213"/>
          <p14:tracePt t="19598" x="4897438" y="3721100"/>
          <p14:tracePt t="19611" x="4908550" y="3708400"/>
          <p14:tracePt t="19690" x="4921250" y="3708400"/>
          <p14:tracePt t="19713" x="4932363" y="3708400"/>
          <p14:tracePt t="19729" x="4943475" y="3708400"/>
          <p14:tracePt t="19753" x="4954588" y="3708400"/>
          <p14:tracePt t="19785" x="4965700" y="3708400"/>
          <p14:tracePt t="19800" x="4965700" y="3721100"/>
          <p14:tracePt t="19866" x="4965700" y="3692525"/>
          <p14:tracePt t="19874" x="4965700" y="3679825"/>
          <p14:tracePt t="20062" x="4943475" y="3679825"/>
          <p14:tracePt t="20069" x="4921250" y="3692525"/>
          <p14:tracePt t="20082" x="4897438" y="3708400"/>
          <p14:tracePt t="20087" x="4864100" y="3721100"/>
          <p14:tracePt t="20098" x="4851400" y="3732213"/>
          <p14:tracePt t="20101" x="4835525" y="3743325"/>
          <p14:tracePt t="20115" x="4822825" y="3754438"/>
          <p14:tracePt t="20117" x="4811713" y="3754438"/>
          <p14:tracePt t="20127" x="4811713" y="3765550"/>
          <p14:tracePt t="20141" x="4800600" y="3778250"/>
          <p14:tracePt t="20149" x="4800600" y="3789363"/>
          <p14:tracePt t="20165" x="4811713" y="3789363"/>
          <p14:tracePt t="20172" x="4851400" y="3800475"/>
          <p14:tracePt t="20182" x="4875213" y="3800475"/>
          <p14:tracePt t="20188" x="4897438" y="3800475"/>
          <p14:tracePt t="20196" x="4921250" y="3800475"/>
          <p14:tracePt t="20204" x="4954588" y="3800475"/>
          <p14:tracePt t="20214" x="4978400" y="3800475"/>
          <p14:tracePt t="20220" x="5000625" y="3800475"/>
          <p14:tracePt t="20228" x="5022850" y="3800475"/>
          <p14:tracePt t="20236" x="5051425" y="3800475"/>
          <p14:tracePt t="20247" x="5064125" y="3800475"/>
          <p14:tracePt t="20291" x="5040313" y="3811588"/>
          <p14:tracePt t="20299" x="5011738" y="3835400"/>
          <p14:tracePt t="20307" x="4978400" y="3846513"/>
          <p14:tracePt t="20315" x="4943475" y="3857625"/>
          <p14:tracePt t="20323" x="4908550" y="3857625"/>
          <p14:tracePt t="20331" x="4886325" y="3857625"/>
          <p14:tracePt t="20339" x="4864100" y="3857625"/>
          <p14:tracePt t="20349" x="4835525" y="3857625"/>
          <p14:tracePt t="20355" x="4811713" y="3857625"/>
          <p14:tracePt t="20362" x="4800600" y="3857625"/>
          <p14:tracePt t="20370" x="4789488" y="3857625"/>
          <p14:tracePt t="20386" x="4778375" y="3857625"/>
          <p14:tracePt t="20434" x="4789488" y="3857625"/>
          <p14:tracePt t="20442" x="4800600" y="3846513"/>
          <p14:tracePt t="20450" x="4822825" y="3822700"/>
          <p14:tracePt t="20465" x="4851400" y="3800475"/>
          <p14:tracePt t="20473" x="4864100" y="3789363"/>
          <p14:tracePt t="20482" x="4875213" y="3778250"/>
          <p14:tracePt t="20489" x="4886325" y="3778250"/>
          <p14:tracePt t="20498" x="4897438" y="3765550"/>
          <p14:tracePt t="20505" x="4897438" y="3754438"/>
          <p14:tracePt t="20537" x="4886325" y="3754438"/>
          <p14:tracePt t="20544" x="4875213" y="3754438"/>
          <p14:tracePt t="20553" x="4851400" y="3754438"/>
          <p14:tracePt t="20562" x="4822825" y="3754438"/>
          <p14:tracePt t="20569" x="4800600" y="3754438"/>
          <p14:tracePt t="20578" x="4789488" y="3754438"/>
          <p14:tracePt t="20584" x="4765675" y="3754438"/>
          <p14:tracePt t="20600" x="4754563" y="3754438"/>
          <p14:tracePt t="20617" x="4743450" y="3754438"/>
          <p14:tracePt t="20656" x="4743450" y="3743325"/>
          <p14:tracePt t="20663" x="4765675" y="3721100"/>
          <p14:tracePt t="20671" x="4778375" y="3679825"/>
          <p14:tracePt t="20679" x="4789488" y="3668713"/>
          <p14:tracePt t="20687" x="4811713" y="3646488"/>
          <p14:tracePt t="20695" x="4835525" y="3611563"/>
          <p14:tracePt t="20703" x="4864100" y="3589338"/>
          <p14:tracePt t="20713" x="4886325" y="3578225"/>
          <p14:tracePt t="20719" x="4897438" y="3578225"/>
          <p14:tracePt t="20728" x="4908550" y="3565525"/>
          <p14:tracePt t="20735" x="4921250" y="3565525"/>
          <p14:tracePt t="20746" x="4932363" y="3565525"/>
          <p14:tracePt t="20751" x="4943475" y="3565525"/>
          <p14:tracePt t="20766" x="4954588" y="3578225"/>
          <p14:tracePt t="20774" x="4954588" y="3600450"/>
          <p14:tracePt t="20782" x="4954588" y="3622675"/>
          <p14:tracePt t="20790" x="4954588" y="3646488"/>
          <p14:tracePt t="20799" x="4954588" y="3668713"/>
          <p14:tracePt t="20806" x="4954588" y="3692525"/>
          <p14:tracePt t="20815" x="4932363" y="3732213"/>
          <p14:tracePt t="20821" x="4897438" y="3754438"/>
          <p14:tracePt t="20830" x="4864100" y="3765550"/>
          <p14:tracePt t="20837" x="4822825" y="3789363"/>
          <p14:tracePt t="20847" x="4778375" y="3811588"/>
          <p14:tracePt t="20854" x="4743450" y="3811588"/>
          <p14:tracePt t="20861" x="4697413" y="3822700"/>
          <p14:tracePt t="20869" x="4657725" y="3822700"/>
          <p14:tracePt t="20882" x="4611688" y="3822700"/>
          <p14:tracePt t="20885" x="4578350" y="3789363"/>
          <p14:tracePt t="20899" x="4532313" y="3754438"/>
          <p14:tracePt t="20902" x="4521200" y="3732213"/>
          <p14:tracePt t="20916" x="4486275" y="3708400"/>
          <p14:tracePt t="20918" x="4457700" y="3679825"/>
          <p14:tracePt t="20933" x="4446588" y="3668713"/>
          <p14:tracePt t="20933" x="4422775" y="3657600"/>
          <p14:tracePt t="20940" x="4411663" y="3657600"/>
          <p14:tracePt t="20965" x="4400550" y="3657600"/>
          <p14:tracePt t="20996" x="4400550" y="3668713"/>
          <p14:tracePt t="21004" x="4422775" y="3679825"/>
          <p14:tracePt t="21012" x="4446588" y="3679825"/>
          <p14:tracePt t="21019" x="4468813" y="3708400"/>
          <p14:tracePt t="21030" x="4508500" y="3721100"/>
          <p14:tracePt t="21036" x="4521200" y="3732213"/>
          <p14:tracePt t="21044" x="4554538" y="3754438"/>
          <p14:tracePt t="21051" x="4578350" y="3765550"/>
          <p14:tracePt t="21063" x="4600575" y="3778250"/>
          <p14:tracePt t="21067" x="4611688" y="3789363"/>
          <p14:tracePt t="21075" x="4622800" y="3800475"/>
          <p14:tracePt t="21083" x="4622800" y="3811588"/>
          <p14:tracePt t="21091" x="4635500" y="3811588"/>
          <p14:tracePt t="21106" x="4635500" y="3822700"/>
          <p14:tracePt t="21115" x="4622800" y="3835400"/>
          <p14:tracePt t="21122" x="4589463" y="3835400"/>
          <p14:tracePt t="21132" x="4554538" y="3857625"/>
          <p14:tracePt t="21138" x="4508500" y="3886200"/>
          <p14:tracePt t="21146" x="4457700" y="3921125"/>
          <p14:tracePt t="21154" x="4400550" y="3954463"/>
          <p14:tracePt t="21166" x="4343400" y="3989388"/>
          <p14:tracePt t="21170" x="4292600" y="4035425"/>
          <p14:tracePt t="21183" x="4268788" y="4057650"/>
          <p14:tracePt t="21186" x="4222750" y="4086225"/>
          <p14:tracePt t="21199" x="4200525" y="4108450"/>
          <p14:tracePt t="21202" x="4178300" y="4132263"/>
          <p14:tracePt t="21216" x="4154488" y="4143375"/>
          <p14:tracePt t="21219" x="4143375" y="4143375"/>
          <p14:tracePt t="21233" x="4143375" y="4154488"/>
          <p14:tracePt t="21257" x="4165600" y="4154488"/>
          <p14:tracePt t="21266" x="4189413" y="4143375"/>
          <p14:tracePt t="21273" x="4200525" y="4143375"/>
          <p14:tracePt t="21282" x="4222750" y="4132263"/>
          <p14:tracePt t="21289" x="4246563" y="4121150"/>
          <p14:tracePt t="21296" x="4257675" y="4121150"/>
          <p14:tracePt t="21305" x="4268788" y="4121150"/>
          <p14:tracePt t="21313" x="4279900" y="4121150"/>
          <p14:tracePt t="21352" x="4268788" y="4121150"/>
          <p14:tracePt t="21361" x="4257675" y="4132263"/>
          <p14:tracePt t="21962" x="4246563" y="4132263"/>
          <p14:tracePt t="21970" x="4235450" y="4108450"/>
          <p14:tracePt t="21978" x="4211638" y="4097338"/>
          <p14:tracePt t="21985" x="4200525" y="4086225"/>
          <p14:tracePt t="21997" x="4178300" y="4075113"/>
          <p14:tracePt t="22002" x="4165600" y="4046538"/>
          <p14:tracePt t="22010" x="4143375" y="4035425"/>
          <p14:tracePt t="22025" x="4121150" y="4011613"/>
          <p14:tracePt t="22034" x="4103688" y="4011613"/>
          <p14:tracePt t="22050" x="4092575" y="4000500"/>
          <p14:tracePt t="22057" x="4079875" y="4000500"/>
          <p14:tracePt t="22066" x="4068763" y="3989388"/>
          <p14:tracePt t="22073" x="4068763" y="3978275"/>
          <p14:tracePt t="22089" x="4068763" y="3965575"/>
          <p14:tracePt t="22097" x="4068763" y="3943350"/>
          <p14:tracePt t="22104" x="4068763" y="3932238"/>
          <p14:tracePt t="22112" x="4068763" y="3921125"/>
          <p14:tracePt t="22120" x="4068763" y="3908425"/>
          <p14:tracePt t="22130" x="4068763" y="3897313"/>
          <p14:tracePt t="22144" x="4068763" y="3886200"/>
          <p14:tracePt t="22152" x="4079875" y="3868738"/>
          <p14:tracePt t="22163" x="4079875" y="3857625"/>
          <p14:tracePt t="22168" x="4092575" y="3846513"/>
          <p14:tracePt t="22175" x="4103688" y="3846513"/>
          <p14:tracePt t="22183" x="4103688" y="3835400"/>
          <p14:tracePt t="22191" x="4121150" y="3822700"/>
          <p14:tracePt t="22200" x="4121150" y="3811588"/>
          <p14:tracePt t="22207" x="4132263" y="3811588"/>
          <p14:tracePt t="22216" x="4132263" y="3800475"/>
          <p14:tracePt t="22223" x="4143375" y="3789363"/>
          <p14:tracePt t="22239" x="4154488" y="3778250"/>
          <p14:tracePt t="22255" x="4165600" y="3765550"/>
          <p14:tracePt t="22270" x="4165600" y="3754438"/>
          <p14:tracePt t="22280" x="4178300" y="3754438"/>
          <p14:tracePt t="22294" x="4189413" y="3743325"/>
          <p14:tracePt t="22302" x="4200525" y="3743325"/>
          <p14:tracePt t="22313" x="4211638" y="3732213"/>
          <p14:tracePt t="22318" x="4211638" y="3721100"/>
          <p14:tracePt t="22327" x="4222750" y="3721100"/>
          <p14:tracePt t="22334" x="4246563" y="3708400"/>
          <p14:tracePt t="22342" x="4257675" y="3679825"/>
          <p14:tracePt t="22350" x="4279900" y="3668713"/>
          <p14:tracePt t="22358" x="4308475" y="3657600"/>
          <p14:tracePt t="22367" x="4332288" y="3646488"/>
          <p14:tracePt t="22373" x="4343400" y="3635375"/>
          <p14:tracePt t="22382" x="4365625" y="3622675"/>
          <p14:tracePt t="22389" x="4389438" y="3622675"/>
          <p14:tracePt t="22397" x="4400550" y="3611563"/>
          <p14:tracePt t="22405" x="4422775" y="3600450"/>
          <p14:tracePt t="22414" x="4435475" y="3589338"/>
          <p14:tracePt t="22421" x="4457700" y="3589338"/>
          <p14:tracePt t="22429" x="4457700" y="3578225"/>
          <p14:tracePt t="22437" x="4468813" y="3565525"/>
          <p14:tracePt t="22447" x="4486275" y="3565525"/>
          <p14:tracePt t="22453" x="4497388" y="3565525"/>
          <p14:tracePt t="22461" x="4508500" y="3565525"/>
          <p14:tracePt t="22469" x="4521200" y="3554413"/>
          <p14:tracePt t="22480" x="4532313" y="3554413"/>
          <p14:tracePt t="22485" x="4543425" y="3554413"/>
          <p14:tracePt t="22496" x="4554538" y="3554413"/>
          <p14:tracePt t="22501" x="4565650" y="3554413"/>
          <p14:tracePt t="22517" x="4578350" y="3554413"/>
          <p14:tracePt t="22530" x="4589463" y="3554413"/>
          <p14:tracePt t="22534" x="4600575" y="3554413"/>
          <p14:tracePt t="22551" x="4611688" y="3554413"/>
          <p14:tracePt t="22564" x="4622800" y="3554413"/>
          <p14:tracePt t="22564" x="4635500" y="3554413"/>
          <p14:tracePt t="22571" x="4646613" y="3554413"/>
          <p14:tracePt t="22587" x="4657725" y="3554413"/>
          <p14:tracePt t="22597" x="4675188" y="3565525"/>
          <p14:tracePt t="22603" x="4686300" y="3565525"/>
          <p14:tracePt t="22611" x="4686300" y="3578225"/>
          <p14:tracePt t="22619" x="4697413" y="3589338"/>
          <p14:tracePt t="22630" x="4697413" y="3600450"/>
          <p14:tracePt t="22635" x="4697413" y="3611563"/>
          <p14:tracePt t="22644" x="4708525" y="3611563"/>
          <p14:tracePt t="22651" x="4708525" y="3622675"/>
          <p14:tracePt t="22674" x="4708525" y="3635375"/>
          <p14:tracePt t="22690" x="4721225" y="3635375"/>
          <p14:tracePt t="22698" x="4721225" y="3646488"/>
          <p14:tracePt t="22722" x="4721225" y="3657600"/>
          <p14:tracePt t="22738" x="4721225" y="3668713"/>
          <p14:tracePt t="22762" x="4721225" y="3679825"/>
          <p14:tracePt t="22809" x="4721225" y="3692525"/>
          <p14:tracePt t="22841" x="4721225" y="3708400"/>
          <p14:tracePt t="22856" x="4708525" y="3708400"/>
          <p14:tracePt t="22864" x="4708525" y="3721100"/>
          <p14:tracePt t="22872" x="4697413" y="3721100"/>
          <p14:tracePt t="22881" x="4686300" y="3743325"/>
          <p14:tracePt t="22888" x="4675188" y="3754438"/>
          <p14:tracePt t="22896" x="4646613" y="3765550"/>
          <p14:tracePt t="22904" x="4622800" y="3789363"/>
          <p14:tracePt t="22914" x="4578350" y="3811588"/>
          <p14:tracePt t="22920" x="4543425" y="3835400"/>
          <p14:tracePt t="22928" x="4497388" y="3857625"/>
          <p14:tracePt t="22936" x="4446588" y="3886200"/>
          <p14:tracePt t="22947" x="4389438" y="3897313"/>
          <p14:tracePt t="22952" x="4321175" y="3921125"/>
          <p14:tracePt t="22961" x="4246563" y="3932238"/>
          <p14:tracePt t="22968" x="4189413" y="3943350"/>
          <p14:tracePt t="22975" x="4121150" y="3943350"/>
          <p14:tracePt t="22984" x="4079875" y="3943350"/>
          <p14:tracePt t="22991" x="4035425" y="3943350"/>
          <p14:tracePt t="22999" x="4000500" y="3943350"/>
          <p14:tracePt t="23007" x="3954463" y="3943350"/>
          <p14:tracePt t="23015" x="3914775" y="3943350"/>
          <p14:tracePt t="23024" x="3903663" y="3943350"/>
          <p14:tracePt t="23031" x="3892550" y="3943350"/>
          <p14:tracePt t="23039" x="3879850" y="3943350"/>
          <p14:tracePt t="23094" x="3892550" y="3943350"/>
          <p14:tracePt t="23102" x="3914775" y="3943350"/>
          <p14:tracePt t="23112" x="3943350" y="3943350"/>
          <p14:tracePt t="23118" x="3965575" y="3943350"/>
          <p14:tracePt t="23125" x="3989388" y="3943350"/>
          <p14:tracePt t="23134" x="4011613" y="3943350"/>
          <p14:tracePt t="24701" x="4022725" y="3943350"/>
          <p14:tracePt t="24711" x="4035425" y="3943350"/>
          <p14:tracePt t="24718" x="4046538" y="3943350"/>
          <p14:tracePt t="24725" x="4057650" y="3954463"/>
          <p14:tracePt t="24733" x="4068763" y="3954463"/>
          <p14:tracePt t="24741" x="4092575" y="3965575"/>
          <p14:tracePt t="24749" x="4121150" y="3965575"/>
          <p14:tracePt t="24757" x="4143375" y="3989388"/>
          <p14:tracePt t="24765" x="4154488" y="3989388"/>
          <p14:tracePt t="24773" x="4178300" y="4000500"/>
          <p14:tracePt t="24780" x="4200525" y="4000500"/>
          <p14:tracePt t="24788" x="4211638" y="4011613"/>
          <p14:tracePt t="24797" x="4222750" y="4011613"/>
          <p14:tracePt t="24804" x="4235450" y="4022725"/>
          <p14:tracePt t="24812" x="4246563" y="4022725"/>
          <p14:tracePt t="24820" x="4246563" y="4035425"/>
          <p14:tracePt t="24836" x="4257675" y="4035425"/>
          <p14:tracePt t="24875" x="4246563" y="4035425"/>
          <p14:tracePt t="24883" x="4235450" y="4046538"/>
          <p14:tracePt t="24891" x="4222750" y="4046538"/>
          <p14:tracePt t="24900" x="4211638" y="4046538"/>
          <p14:tracePt t="24907" x="4200525" y="4046538"/>
          <p14:tracePt t="24919" x="4165600" y="4046538"/>
          <p14:tracePt t="24923" x="4143375" y="4046538"/>
          <p14:tracePt t="24936" x="4103688" y="4046538"/>
          <p14:tracePt t="24939" x="4092575" y="4046538"/>
          <p14:tracePt t="24952" x="4046538" y="4046538"/>
          <p14:tracePt t="24955" x="4035425" y="4035425"/>
          <p14:tracePt t="24969" x="3978275" y="4011613"/>
          <p14:tracePt t="24971" x="3954463" y="3989388"/>
          <p14:tracePt t="24986" x="3914775" y="3965575"/>
          <p14:tracePt t="24987" x="3892550" y="3943350"/>
          <p14:tracePt t="25002" x="3868738" y="3921125"/>
          <p14:tracePt t="25003" x="3846513" y="3908425"/>
          <p14:tracePt t="25011" x="3835400" y="3886200"/>
          <p14:tracePt t="25019" x="3822700" y="3868738"/>
          <p14:tracePt t="25030" x="3811588" y="3868738"/>
          <p14:tracePt t="25037" x="3800475" y="3857625"/>
          <p14:tracePt t="25089" x="3822700" y="3857625"/>
          <p14:tracePt t="25097" x="3846513" y="3857625"/>
          <p14:tracePt t="25105" x="3868738" y="3846513"/>
          <p14:tracePt t="25113" x="3903663" y="3846513"/>
          <p14:tracePt t="25121" x="3943350" y="3846513"/>
          <p14:tracePt t="25129" x="3989388" y="3846513"/>
          <p14:tracePt t="25137" x="4035425" y="3835400"/>
          <p14:tracePt t="25147" x="4092575" y="3835400"/>
          <p14:tracePt t="25153" x="4154488" y="3822700"/>
          <p14:tracePt t="25161" x="4211638" y="3811588"/>
          <p14:tracePt t="25169" x="4268788" y="3800475"/>
          <p14:tracePt t="25178" x="4321175" y="3789363"/>
          <p14:tracePt t="25186" x="4378325" y="3765550"/>
          <p14:tracePt t="25196" x="4435475" y="3743325"/>
          <p14:tracePt t="25203" x="4486275" y="3721100"/>
          <p14:tracePt t="25208" x="4543425" y="3692525"/>
          <p14:tracePt t="25219" x="4589463" y="3668713"/>
          <p14:tracePt t="25224" x="4657725" y="3657600"/>
          <p14:tracePt t="25236" x="4721225" y="3646488"/>
          <p14:tracePt t="25240" x="4765675" y="3646488"/>
          <p14:tracePt t="25253" x="4822825" y="3646488"/>
          <p14:tracePt t="25256" x="4875213" y="3646488"/>
          <p14:tracePt t="25269" x="4908550" y="3646488"/>
          <p14:tracePt t="25271" x="4943475" y="3646488"/>
          <p14:tracePt t="25286" x="4989513" y="3646488"/>
          <p14:tracePt t="25288" x="5022850" y="3657600"/>
          <p14:tracePt t="25303" x="5064125" y="3668713"/>
          <p14:tracePt t="25303" x="5086350" y="3692525"/>
          <p14:tracePt t="25311" x="5108575" y="3708400"/>
          <p14:tracePt t="25320" x="5121275" y="3732213"/>
          <p14:tracePt t="25330" x="5132388" y="3754438"/>
          <p14:tracePt t="25336" x="5143500" y="3778250"/>
          <p14:tracePt t="25344" x="5154613" y="3789363"/>
          <p14:tracePt t="25352" x="5154613" y="3800475"/>
          <p14:tracePt t="25358" x="5165725" y="3811588"/>
          <p14:tracePt t="25374" x="5165725" y="3822700"/>
          <p14:tracePt t="25386" x="5165725" y="3835400"/>
          <p14:tracePt t="25398" x="5165725" y="3846513"/>
          <p14:tracePt t="25406" x="5154613" y="3857625"/>
          <p14:tracePt t="25414" x="5132388" y="3868738"/>
          <p14:tracePt t="25422" x="5097463" y="3886200"/>
          <p14:tracePt t="25433" x="5064125" y="3897313"/>
          <p14:tracePt t="25438" x="5011738" y="3908425"/>
          <p14:tracePt t="25454" x="4954588" y="3932238"/>
          <p14:tracePt t="25454" x="4835525" y="3965575"/>
          <p14:tracePt t="25461" x="4743450" y="3978275"/>
          <p14:tracePt t="25470" x="4646613" y="4000500"/>
          <p14:tracePt t="25481" x="4578350" y="4011613"/>
          <p14:tracePt t="25486" x="4486275" y="4011613"/>
          <p14:tracePt t="25495" x="4378325" y="4022725"/>
          <p14:tracePt t="25503" x="4257675" y="4022725"/>
          <p14:tracePt t="25512" x="4178300" y="4022725"/>
          <p14:tracePt t="25519" x="4079875" y="4022725"/>
          <p14:tracePt t="25525" x="4000500" y="4022725"/>
          <p14:tracePt t="25536" x="3925888" y="4011613"/>
          <p14:tracePt t="25540" x="3903663" y="4011613"/>
          <p14:tracePt t="25554" x="3857625" y="4000500"/>
          <p14:tracePt t="25557" x="3822700" y="3989388"/>
          <p14:tracePt t="25569" x="3789363" y="3989388"/>
          <p14:tracePt t="25572" x="3765550" y="3978275"/>
          <p14:tracePt t="25586" x="3754438" y="3978275"/>
          <p14:tracePt t="25589" x="3725863" y="3965575"/>
          <p14:tracePt t="25605" x="3714750" y="3965575"/>
          <p14:tracePt t="25620" x="3703638" y="3954463"/>
          <p14:tracePt t="25628" x="3703638" y="3943350"/>
          <p14:tracePt t="25636" x="3703638" y="3932238"/>
          <p14:tracePt t="25647" x="3703638" y="3921125"/>
          <p14:tracePt t="25661" x="3703638" y="3908425"/>
          <p14:tracePt t="25669" x="3703638" y="3897313"/>
          <p14:tracePt t="25675" x="3714750" y="3886200"/>
          <p14:tracePt t="25686" x="3725863" y="3868738"/>
          <p14:tracePt t="25691" x="3754438" y="3857625"/>
          <p14:tracePt t="25703" x="3789363" y="3846513"/>
          <p14:tracePt t="25720" x="3857625" y="3835400"/>
          <p14:tracePt t="25723" x="3914775" y="3835400"/>
          <p14:tracePt t="25738" x="3978275" y="3822700"/>
          <p14:tracePt t="25738" x="4057650" y="3822700"/>
          <p14:tracePt t="25747" x="4132263" y="3822700"/>
          <p14:tracePt t="25754" x="4200525" y="3822700"/>
          <p14:tracePt t="25764" x="4279900" y="3822700"/>
          <p14:tracePt t="25770" x="4365625" y="3822700"/>
          <p14:tracePt t="25778" x="4435475" y="3822700"/>
          <p14:tracePt t="25787" x="4457700" y="3835400"/>
          <p14:tracePt t="25797" x="4508500" y="3846513"/>
          <p14:tracePt t="25803" x="4554538" y="3857625"/>
          <p14:tracePt t="25811" x="4578350" y="3868738"/>
          <p14:tracePt t="25820" x="4600575" y="3868738"/>
          <p14:tracePt t="25826" x="4611688" y="3886200"/>
          <p14:tracePt t="25836" x="4622800" y="3886200"/>
          <p14:tracePt t="25841" x="4622800" y="3897313"/>
          <p14:tracePt t="25857" x="4622800" y="3908425"/>
          <p14:tracePt t="25873" x="4622800" y="3921125"/>
          <p14:tracePt t="25886" x="4611688" y="3921125"/>
          <p14:tracePt t="25889" x="4600575" y="3921125"/>
          <p14:tracePt t="25903" x="4589463" y="3921125"/>
          <p14:tracePt t="25905" x="4578350" y="3932238"/>
          <p14:tracePt t="25920" x="4565650" y="3932238"/>
          <p14:tracePt t="26610" x="4565650" y="3954463"/>
          <p14:tracePt t="26617" x="4565650" y="3965575"/>
          <p14:tracePt t="26625" x="4565650" y="3989388"/>
          <p14:tracePt t="26633" x="4565650" y="4011613"/>
          <p14:tracePt t="26641" x="4565650" y="4046538"/>
          <p14:tracePt t="26649" x="4565650" y="4097338"/>
          <p14:tracePt t="26657" x="4565650" y="4154488"/>
          <p14:tracePt t="26665" x="4565650" y="4200525"/>
          <p14:tracePt t="26673" x="4565650" y="4251325"/>
          <p14:tracePt t="26681" x="4565650" y="4308475"/>
          <p14:tracePt t="26689" x="4565650" y="4365625"/>
          <p14:tracePt t="26697" x="4565650" y="4389438"/>
          <p14:tracePt t="26705" x="4565650" y="4440238"/>
          <p14:tracePt t="26714" x="4565650" y="4475163"/>
          <p14:tracePt t="26721" x="4554538" y="4508500"/>
          <p14:tracePt t="26728" x="4543425" y="4532313"/>
          <p14:tracePt t="26737" x="4532313" y="4554538"/>
          <p14:tracePt t="26747" x="4532313" y="4565650"/>
          <p14:tracePt t="26752" x="4521200" y="4578350"/>
          <p14:tracePt t="26761" x="4521200" y="4589463"/>
          <p14:tracePt t="26772" x="4508500" y="4606925"/>
          <p14:tracePt t="26779" x="4508500" y="4618038"/>
          <p14:tracePt t="26787" x="4497388" y="4618038"/>
          <p14:tracePt t="26797" x="4497388" y="4629150"/>
          <p14:tracePt t="26804" x="4486275" y="4640263"/>
          <p14:tracePt t="26811" x="4486275" y="4651375"/>
          <p14:tracePt t="26821" x="4468813" y="4664075"/>
          <p14:tracePt t="26830" x="4468813" y="4675188"/>
          <p14:tracePt t="26837" x="4457700" y="4675188"/>
          <p14:tracePt t="26844" x="4457700" y="4686300"/>
          <p14:tracePt t="26854" x="4446588" y="4686300"/>
          <p14:tracePt t="26871" x="4435475" y="4686300"/>
          <p14:tracePt t="26879" x="4422775" y="4686300"/>
          <p14:tracePt t="26897" x="4411663" y="4675188"/>
          <p14:tracePt t="26903" x="4411663" y="4664075"/>
          <p14:tracePt t="26911" x="4400550" y="4640263"/>
          <p14:tracePt t="26918" x="4389438" y="4606925"/>
          <p14:tracePt t="26930" x="4378325" y="4565650"/>
          <p14:tracePt t="26934" x="4365625" y="4532313"/>
          <p14:tracePt t="26942" x="4354513" y="4486275"/>
          <p14:tracePt t="26950" x="4343400" y="4440238"/>
          <p14:tracePt t="26958" x="4332288" y="4378325"/>
          <p14:tracePt t="26966" x="4332288" y="4354513"/>
          <p14:tracePt t="26974" x="4321175" y="4308475"/>
          <p14:tracePt t="26981" x="4308475" y="4275138"/>
          <p14:tracePt t="26989" x="4308475" y="4235450"/>
          <p14:tracePt t="26998" x="4292600" y="4222750"/>
          <p14:tracePt t="27005" x="4292600" y="4200525"/>
          <p14:tracePt t="27013" x="4292600" y="4178300"/>
          <p14:tracePt t="27021" x="4292600" y="4154488"/>
          <p14:tracePt t="27030" x="4292600" y="4132263"/>
          <p14:tracePt t="27039" x="4292600" y="4121150"/>
          <p14:tracePt t="27054" x="4292600" y="4075113"/>
          <p14:tracePt t="27061" x="4292600" y="4046538"/>
          <p14:tracePt t="27071" x="4292600" y="4035425"/>
          <p14:tracePt t="27080" x="4308475" y="4022725"/>
          <p14:tracePt t="27088" x="4308475" y="4011613"/>
          <p14:tracePt t="27108" x="4321175" y="4000500"/>
          <p14:tracePt t="27156" x="4332288" y="4000500"/>
          <p14:tracePt t="27433" x="4343400" y="4000500"/>
          <p14:tracePt t="27441" x="4365625" y="4011613"/>
          <p14:tracePt t="27449" x="4389438" y="4011613"/>
          <p14:tracePt t="27456" x="4400550" y="4022725"/>
          <p14:tracePt t="27464" x="4411663" y="4022725"/>
          <p14:tracePt t="27473" x="4435475" y="4035425"/>
          <p14:tracePt t="27481" x="4446588" y="4035425"/>
          <p14:tracePt t="27488" x="4457700" y="4046538"/>
          <p14:tracePt t="27505" x="4468813" y="4046538"/>
          <p14:tracePt t="27521" x="4468813" y="4057650"/>
          <p14:tracePt t="27545" x="4486275" y="4057650"/>
          <p14:tracePt t="27599" x="4468813" y="4057650"/>
          <p14:tracePt t="27615" x="4457700" y="4046538"/>
          <p14:tracePt t="27631" x="4446588" y="4046538"/>
          <p14:tracePt t="27639" x="4435475" y="4035425"/>
          <p14:tracePt t="27781" x="4435475" y="4022725"/>
          <p14:tracePt t="27797" x="4435475" y="4011613"/>
          <p14:tracePt t="28169" x="4422775" y="4011613"/>
          <p14:tracePt t="28200" x="4411663" y="4022725"/>
          <p14:tracePt t="28217" x="4411663" y="4035425"/>
          <p14:tracePt t="28240" x="4411663" y="4046538"/>
          <p14:tracePt t="30719" x="4422775" y="4046538"/>
          <p14:tracePt t="30728" x="4435475" y="4046538"/>
          <p14:tracePt t="30735" x="4446588" y="4046538"/>
          <p14:tracePt t="30746" x="4468813" y="4046538"/>
          <p14:tracePt t="30751" x="4497388" y="4035425"/>
          <p14:tracePt t="30759" x="4521200" y="4035425"/>
          <p14:tracePt t="30767" x="4543425" y="4035425"/>
          <p14:tracePt t="30774" x="4565650" y="4035425"/>
          <p14:tracePt t="30784" x="4578350" y="4035425"/>
          <p14:tracePt t="30791" x="4589463" y="4035425"/>
          <p14:tracePt t="30798" x="4600575" y="4035425"/>
          <p14:tracePt t="30807" x="4611688" y="4046538"/>
          <p14:tracePt t="30814" x="4622800" y="4075113"/>
          <p14:tracePt t="30822" x="4635500" y="4108450"/>
          <p14:tracePt t="30830" x="4635500" y="4132263"/>
          <p14:tracePt t="30838" x="4635500" y="4143375"/>
          <p14:tracePt t="30847" x="4635500" y="4178300"/>
          <p14:tracePt t="30854" x="4635500" y="4200525"/>
          <p14:tracePt t="30861" x="4635500" y="4222750"/>
          <p14:tracePt t="30869" x="4635500" y="4235450"/>
          <p14:tracePt t="30882" x="4635500" y="4251325"/>
          <p14:tracePt t="30886" x="4635500" y="4264025"/>
          <p14:tracePt t="30901" x="4635500" y="4275138"/>
          <p14:tracePt t="30917" x="4635500" y="4286250"/>
          <p14:tracePt t="30925" x="4635500" y="4297363"/>
          <p14:tracePt t="31217" x="4635500" y="4308475"/>
          <p14:tracePt t="31225" x="4635500" y="4321175"/>
          <p14:tracePt t="31234" x="4622800" y="4332288"/>
          <p14:tracePt t="31242" x="4611688" y="4343400"/>
          <p14:tracePt t="31249" x="4600575" y="4365625"/>
          <p14:tracePt t="31258" x="4589463" y="4389438"/>
          <p14:tracePt t="31265" x="4578350" y="4411663"/>
          <p14:tracePt t="31274" x="4565650" y="4440238"/>
          <p14:tracePt t="31281" x="4554538" y="4451350"/>
          <p14:tracePt t="31289" x="4532313" y="4486275"/>
          <p14:tracePt t="31297" x="4521200" y="4508500"/>
          <p14:tracePt t="31305" x="4508500" y="4532313"/>
          <p14:tracePt t="31313" x="4486275" y="4543425"/>
          <p14:tracePt t="31321" x="4457700" y="4565650"/>
          <p14:tracePt t="31330" x="4446588" y="4565650"/>
          <p14:tracePt t="31336" x="4422775" y="4578350"/>
          <p14:tracePt t="31344" x="4411663" y="4578350"/>
          <p14:tracePt t="31352" x="4389438" y="4589463"/>
          <p14:tracePt t="31364" x="4365625" y="4589463"/>
          <p14:tracePt t="31368" x="4354513" y="4589463"/>
          <p14:tracePt t="31378" x="4332288" y="4589463"/>
          <p14:tracePt t="31384" x="4321175" y="4589463"/>
          <p14:tracePt t="31396" x="4308475" y="4589463"/>
          <p14:tracePt t="31408" x="4292600" y="4578350"/>
          <p14:tracePt t="31432" x="4279900" y="4578350"/>
          <p14:tracePt t="31463" x="4268788" y="4578350"/>
          <p14:tracePt t="31471" x="4257675" y="4578350"/>
          <p14:tracePt t="31479" x="4246563" y="4578350"/>
          <p14:tracePt t="31487" x="4235450" y="4578350"/>
          <p14:tracePt t="31497" x="4200525" y="4606925"/>
          <p14:tracePt t="31503" x="4178300" y="4618038"/>
          <p14:tracePt t="31511" x="4165600" y="4629150"/>
          <p14:tracePt t="31519" x="4143375" y="4640263"/>
          <p14:tracePt t="31530" x="4121150" y="4651375"/>
          <p14:tracePt t="31535" x="4092575" y="4664075"/>
          <p14:tracePt t="31543" x="4068763" y="4675188"/>
          <p14:tracePt t="31550" x="4046538" y="4686300"/>
          <p14:tracePt t="31558" x="4035425" y="4686300"/>
          <p14:tracePt t="31566" x="4022725" y="4697413"/>
          <p14:tracePt t="31575" x="4011613" y="4697413"/>
          <p14:tracePt t="32001" x="4000500" y="4697413"/>
          <p14:tracePt t="32010" x="3989388" y="4697413"/>
          <p14:tracePt t="32017" x="3978275" y="4697413"/>
          <p14:tracePt t="32025" x="3965575" y="4697413"/>
          <p14:tracePt t="32033" x="3954463" y="4708525"/>
          <p14:tracePt t="32042" x="3925888" y="4721225"/>
          <p14:tracePt t="32049" x="3914775" y="4732338"/>
          <p14:tracePt t="32058" x="3879850" y="4743450"/>
          <p14:tracePt t="32065" x="3857625" y="4754563"/>
          <p14:tracePt t="32073" x="3846513" y="4765675"/>
          <p14:tracePt t="32080" x="3811588" y="4778375"/>
          <p14:tracePt t="32088" x="3789363" y="4794250"/>
          <p14:tracePt t="32097" x="3765550" y="4806950"/>
          <p14:tracePt t="32105" x="3736975" y="4806950"/>
          <p14:tracePt t="32113" x="3714750" y="4818063"/>
          <p14:tracePt t="32125" x="3692525" y="4829175"/>
          <p14:tracePt t="32129" x="3679825" y="4829175"/>
          <p14:tracePt t="32147" x="3657600" y="4840288"/>
          <p14:tracePt t="32149" x="3646488" y="4851400"/>
          <p14:tracePt t="32160" x="3622675" y="4851400"/>
          <p14:tracePt t="32161" x="3611563" y="4851400"/>
          <p14:tracePt t="32168" x="3611563" y="4864100"/>
          <p14:tracePt t="32179" x="3600450" y="4864100"/>
          <p14:tracePt t="32184" x="3589338" y="4864100"/>
          <p14:tracePt t="32199" x="3589338" y="4875213"/>
          <p14:tracePt t="32397" x="3578225" y="4875213"/>
          <p14:tracePt t="32405" x="3536950" y="4851400"/>
          <p14:tracePt t="32413" x="3514725" y="4818063"/>
          <p14:tracePt t="32421" x="3479800" y="4806950"/>
          <p14:tracePt t="32430" x="3457575" y="4794250"/>
          <p14:tracePt t="32437" x="3400425" y="4765675"/>
          <p14:tracePt t="32445" x="3336925" y="4743450"/>
          <p14:tracePt t="32453" x="3279775" y="4732338"/>
          <p14:tracePt t="32463" x="3222625" y="4721225"/>
          <p14:tracePt t="32469" x="3149600" y="4721225"/>
          <p14:tracePt t="32478" x="3092450" y="4721225"/>
          <p14:tracePt t="32484" x="3046413" y="4721225"/>
          <p14:tracePt t="32496" x="2982913" y="4721225"/>
          <p14:tracePt t="32500" x="2925763" y="4721225"/>
          <p14:tracePt t="32509" x="2879725" y="4708525"/>
          <p14:tracePt t="32516" x="2828925" y="4697413"/>
          <p14:tracePt t="32525" x="2806700" y="4697413"/>
          <p14:tracePt t="32532" x="2771775" y="4686300"/>
          <p14:tracePt t="32540" x="2749550" y="4675188"/>
          <p14:tracePt t="32548" x="2725738" y="4675188"/>
          <p14:tracePt t="32556" x="2703513" y="4675188"/>
          <p14:tracePt t="32564" x="2692400" y="4675188"/>
          <p14:tracePt t="32572" x="2668588" y="4664075"/>
          <p14:tracePt t="32580" x="2657475" y="4664075"/>
          <p14:tracePt t="32587" x="2640013" y="4664075"/>
          <p14:tracePt t="32597" x="2628900" y="4651375"/>
          <p14:tracePt t="32611" x="2617788" y="4640263"/>
          <p14:tracePt t="32619" x="2606675" y="4629150"/>
          <p14:tracePt t="32630" x="2593975" y="4606925"/>
          <p14:tracePt t="32635" x="2593975" y="4578350"/>
          <p14:tracePt t="32644" x="2593975" y="4554538"/>
          <p14:tracePt t="32651" x="2593975" y="4521200"/>
          <p14:tracePt t="32661" x="2593975" y="4475163"/>
          <p14:tracePt t="32667" x="2593975" y="4429125"/>
          <p14:tracePt t="32676" x="2593975" y="4365625"/>
          <p14:tracePt t="32683" x="2606675" y="4308475"/>
          <p14:tracePt t="32692" x="2628900" y="4235450"/>
          <p14:tracePt t="32698" x="2657475" y="4178300"/>
          <p14:tracePt t="32709" x="2679700" y="4108450"/>
          <p14:tracePt t="32715" x="2714625" y="4035425"/>
          <p14:tracePt t="32727" x="2736850" y="3978275"/>
          <p14:tracePt t="32730" x="2771775" y="3908425"/>
          <p14:tracePt t="32742" x="2806700" y="3857625"/>
          <p14:tracePt t="32748" x="2846388" y="3800475"/>
          <p14:tracePt t="32760" x="2892425" y="3754438"/>
          <p14:tracePt t="32763" x="2936875" y="3708400"/>
          <p14:tracePt t="32779" x="2994025" y="3646488"/>
          <p14:tracePt t="32782" x="3114675" y="3565525"/>
          <p14:tracePt t="32794" x="3182938" y="3514725"/>
          <p14:tracePt t="32795" x="3292475" y="3457575"/>
          <p14:tracePt t="32809" x="3389313" y="3411538"/>
          <p14:tracePt t="32813" x="3503613" y="3354388"/>
          <p14:tracePt t="32817" x="3635375" y="3279775"/>
          <p14:tracePt t="32828" x="3765550" y="3222625"/>
          <p14:tracePt t="32833" x="3892550" y="3149600"/>
          <p14:tracePt t="32846" x="4046538" y="3103563"/>
          <p14:tracePt t="32849" x="4200525" y="3057525"/>
          <p14:tracePt t="32860" x="4354513" y="3035300"/>
          <p14:tracePt t="32865" x="4532313" y="3011488"/>
          <p14:tracePt t="32876" x="4686300" y="3011488"/>
          <p14:tracePt t="32881" x="4851400" y="3011488"/>
          <p14:tracePt t="32892" x="5000625" y="3046413"/>
          <p14:tracePt t="32896" x="5086350" y="3079750"/>
          <p14:tracePt t="32909" x="5218113" y="3125788"/>
          <p14:tracePt t="32915" x="5332413" y="3178175"/>
          <p14:tracePt t="32929" x="5440363" y="3222625"/>
          <p14:tracePt t="32932" x="5532438" y="3268663"/>
          <p14:tracePt t="32945" x="5594350" y="3303588"/>
          <p14:tracePt t="32945" x="5618163" y="3314700"/>
          <p14:tracePt t="32952" x="5697538" y="3378200"/>
          <p14:tracePt t="32963" x="5721350" y="3400425"/>
          <p14:tracePt t="32968" x="5732463" y="3446463"/>
          <p14:tracePt t="32978" x="5743575" y="3492500"/>
          <p14:tracePt t="32983" x="5754688" y="3543300"/>
          <p14:tracePt t="32996" x="5754688" y="3589338"/>
          <p14:tracePt t="32999" x="5754688" y="3646488"/>
          <p14:tracePt t="33010" x="5732463" y="3708400"/>
          <p14:tracePt t="33015" x="5675313" y="3822700"/>
          <p14:tracePt t="33026" x="5629275" y="3908425"/>
          <p14:tracePt t="33032" x="5554663" y="4000500"/>
          <p14:tracePt t="33044" x="5486400" y="4097338"/>
          <p14:tracePt t="33047" x="5407025" y="4189413"/>
          <p14:tracePt t="33063" x="5308600" y="4286250"/>
          <p14:tracePt t="33064" x="5200650" y="4365625"/>
          <p14:tracePt t="33070" x="5097463" y="4464050"/>
          <p14:tracePt t="33082" x="4978400" y="4543425"/>
          <p14:tracePt t="33086" x="4875213" y="4629150"/>
          <p14:tracePt t="33097" x="4743450" y="4708525"/>
          <p14:tracePt t="33102" x="4600575" y="4794250"/>
          <p14:tracePt t="33111" x="4457700" y="4875213"/>
          <p14:tracePt t="33118" x="4321175" y="4943475"/>
          <p14:tracePt t="33129" x="4165600" y="5018088"/>
          <p14:tracePt t="33134" x="4000500" y="5086350"/>
          <p14:tracePt t="33144" x="3925888" y="5108575"/>
          <p14:tracePt t="33149" x="3679825" y="5218113"/>
          <p14:tracePt t="33163" x="3536950" y="5240338"/>
          <p14:tracePt t="33166" x="3400425" y="5264150"/>
          <p14:tracePt t="33177" x="3325813" y="5275263"/>
          <p14:tracePt t="33181" x="3125788" y="5275263"/>
          <p14:tracePt t="33196" x="3079750" y="5275263"/>
          <p14:tracePt t="33209" x="2971800" y="5264150"/>
          <p14:tracePt t="33213" x="2892425" y="5229225"/>
          <p14:tracePt t="33214" x="2806700" y="5183188"/>
          <p14:tracePt t="33228" x="2782888" y="5172075"/>
          <p14:tracePt t="33235" x="2736850" y="5132388"/>
          <p14:tracePt t="33247" x="2668588" y="5064125"/>
          <p14:tracePt t="33247" x="2640013" y="5040313"/>
          <p14:tracePt t="33254" x="2606675" y="5006975"/>
          <p14:tracePt t="33261" x="2606675" y="4983163"/>
          <p14:tracePt t="33268" x="2571750" y="4921250"/>
          <p14:tracePt t="33280" x="2571750" y="4886325"/>
          <p14:tracePt t="33284" x="2560638" y="4840288"/>
          <p14:tracePt t="33294" x="2549525" y="4806950"/>
          <p14:tracePt t="33300" x="2549525" y="4743450"/>
          <p14:tracePt t="33313" x="2549525" y="4708525"/>
          <p14:tracePt t="33316" x="2549525" y="4651375"/>
          <p14:tracePt t="33327" x="2549525" y="4640263"/>
          <p14:tracePt t="33333" x="2549525" y="4565650"/>
          <p14:tracePt t="33347" x="2549525" y="4532313"/>
          <p14:tracePt t="33348" x="2549525" y="4497388"/>
          <p14:tracePt t="33355" x="2560638" y="4464050"/>
          <p14:tracePt t="33363" x="2582863" y="4429125"/>
          <p14:tracePt t="33371" x="2593975" y="4389438"/>
          <p14:tracePt t="33380" x="2617788" y="4354513"/>
          <p14:tracePt t="33387" x="2640013" y="4321175"/>
          <p14:tracePt t="33395" x="2668588" y="4275138"/>
          <p14:tracePt t="33403" x="2692400" y="4235450"/>
          <p14:tracePt t="33413" x="2725738" y="4178300"/>
          <p14:tracePt t="33419" x="2760663" y="4132263"/>
          <p14:tracePt t="33428" x="2806700" y="4075113"/>
          <p14:tracePt t="33435" x="2857500" y="4022725"/>
          <p14:tracePt t="33447" x="2914650" y="3978275"/>
          <p14:tracePt t="33451" x="2971800" y="3932238"/>
          <p14:tracePt t="33464" x="3035300" y="3908425"/>
          <p14:tracePt t="33477" x="3149600" y="3835400"/>
          <p14:tracePt t="33482" x="3211513" y="3822700"/>
          <p14:tracePt t="33497" x="3268663" y="3800475"/>
          <p14:tracePt t="33499" x="3303588" y="3789363"/>
          <p14:tracePt t="33511" x="3336925" y="3778250"/>
          <p14:tracePt t="33514" x="3371850" y="3754438"/>
          <p14:tracePt t="33530" x="3400425" y="3743325"/>
          <p14:tracePt t="33531" x="3422650" y="3743325"/>
          <p14:tracePt t="35271" x="3422650" y="3732213"/>
          <p14:tracePt t="35279" x="3435350" y="3721100"/>
          <p14:tracePt t="35287" x="3446463" y="3708400"/>
          <p14:tracePt t="35299" x="3457575" y="3692525"/>
          <p14:tracePt t="35303" x="3468688" y="3679825"/>
          <p14:tracePt t="35319" x="3468688" y="3668713"/>
          <p14:tracePt t="35331" x="3479800" y="3668713"/>
          <p14:tracePt t="35336" x="3492500" y="3668713"/>
          <p14:tracePt t="35406" x="3492500" y="3657600"/>
          <p14:tracePt t="35414" x="3503613" y="3657600"/>
          <p14:tracePt t="35430" x="3503613" y="3646488"/>
          <p14:tracePt t="35446" x="3503613" y="3635375"/>
          <p14:tracePt t="35469" x="3503613" y="3622675"/>
          <p14:tracePt t="35556" x="3503613" y="3611563"/>
          <p14:tracePt t="35572" x="3492500" y="3611563"/>
          <p14:tracePt t="35581" x="3479800" y="3611563"/>
          <p14:tracePt t="35588" x="3457575" y="3622675"/>
          <p14:tracePt t="35596" x="3435350" y="3635375"/>
          <p14:tracePt t="35604" x="3411538" y="3657600"/>
          <p14:tracePt t="35612" x="3389313" y="3692525"/>
          <p14:tracePt t="35620" x="3349625" y="3732213"/>
          <p14:tracePt t="35631" x="3303588" y="3778250"/>
          <p14:tracePt t="35636" x="3268663" y="3811588"/>
          <p14:tracePt t="35646" x="3235325" y="3846513"/>
          <p14:tracePt t="35651" x="3222625" y="3868738"/>
          <p14:tracePt t="35663" x="3182938" y="3897313"/>
          <p14:tracePt t="35667" x="3149600" y="3921125"/>
          <p14:tracePt t="35679" x="3125788" y="3943350"/>
          <p14:tracePt t="35683" x="3114675" y="3954463"/>
          <p14:tracePt t="35691" x="3092450" y="3978275"/>
          <p14:tracePt t="35699" x="3068638" y="4000500"/>
          <p14:tracePt t="35707" x="3046413" y="4011613"/>
          <p14:tracePt t="35715" x="3035300" y="4022725"/>
          <p14:tracePt t="35723" x="3006725" y="4046538"/>
          <p14:tracePt t="35731" x="2994025" y="4057650"/>
          <p14:tracePt t="35738" x="2982913" y="4075113"/>
          <p14:tracePt t="35746" x="2971800" y="4075113"/>
          <p14:tracePt t="35754" x="2960688" y="4086225"/>
          <p14:tracePt t="35765" x="2936875" y="4086225"/>
          <p14:tracePt t="35770" x="2925763" y="4086225"/>
          <p14:tracePt t="35779" x="2914650" y="4086225"/>
          <p14:tracePt t="35786" x="2892425" y="4086225"/>
          <p14:tracePt t="35797" x="2879725" y="4086225"/>
          <p14:tracePt t="35802" x="2857500" y="4086225"/>
          <p14:tracePt t="35812" x="2846388" y="4075113"/>
          <p14:tracePt t="35818" x="2828925" y="4075113"/>
          <p14:tracePt t="35831" x="2828925" y="4057650"/>
          <p14:tracePt t="35834" x="2817813" y="4057650"/>
          <p14:tracePt t="35845" x="2806700" y="4035425"/>
          <p14:tracePt t="35849" x="2806700" y="4022725"/>
          <p14:tracePt t="35866" x="2806700" y="4000500"/>
          <p14:tracePt t="35867" x="2806700" y="3965575"/>
          <p14:tracePt t="35873" x="2806700" y="3932238"/>
          <p14:tracePt t="35881" x="2828925" y="3897313"/>
          <p14:tracePt t="35889" x="2857500" y="3846513"/>
          <p14:tracePt t="35898" x="2892425" y="3811588"/>
          <p14:tracePt t="35905" x="2936875" y="3765550"/>
          <p14:tracePt t="35913" x="2982913" y="3732213"/>
          <p14:tracePt t="35921" x="3035300" y="3692525"/>
          <p14:tracePt t="35931" x="3092450" y="3657600"/>
          <p14:tracePt t="35937" x="3149600" y="3646488"/>
          <p14:tracePt t="35946" x="3222625" y="3622675"/>
          <p14:tracePt t="35952" x="3279775" y="3600450"/>
          <p14:tracePt t="35964" x="3349625" y="3589338"/>
          <p14:tracePt t="35968" x="3422650" y="3578225"/>
          <p14:tracePt t="35980" x="3503613" y="3565525"/>
          <p14:tracePt t="35984" x="3578225" y="3565525"/>
          <p14:tracePt t="35997" x="3714750" y="3565525"/>
          <p14:tracePt t="36000" x="3822700" y="3565525"/>
          <p14:tracePt t="36012" x="3925888" y="3600450"/>
          <p14:tracePt t="36015" x="4154488" y="3708400"/>
          <p14:tracePt t="36031" x="4292600" y="3822700"/>
          <p14:tracePt t="36032" x="4389438" y="3897313"/>
          <p14:tracePt t="36039" x="4457700" y="3965575"/>
          <p14:tracePt t="36047" x="4578350" y="4046538"/>
          <p14:tracePt t="36055" x="4675188" y="4143375"/>
          <p14:tracePt t="36064" x="4708525" y="4165600"/>
          <p14:tracePt t="36071" x="4765675" y="4222750"/>
          <p14:tracePt t="36081" x="4800600" y="4286250"/>
          <p14:tracePt t="36086" x="4851400" y="4343400"/>
          <p14:tracePt t="36097" x="4864100" y="4389438"/>
          <p14:tracePt t="36103" x="4864100" y="4429125"/>
          <p14:tracePt t="36112" x="4864100" y="4464050"/>
          <p14:tracePt t="36119" x="4864100" y="4508500"/>
          <p14:tracePt t="36131" x="4864100" y="4543425"/>
          <p14:tracePt t="36136" x="4835525" y="4589463"/>
          <p14:tracePt t="36148" x="4811713" y="4629150"/>
          <p14:tracePt t="36151" x="4789488" y="4664075"/>
          <p14:tracePt t="36162" x="4754563" y="4697413"/>
          <p14:tracePt t="36166" x="4721225" y="4721225"/>
          <p14:tracePt t="36181" x="4675188" y="4732338"/>
          <p14:tracePt t="36184" x="4622800" y="4743450"/>
          <p14:tracePt t="36195" x="4554538" y="4754563"/>
          <p14:tracePt t="36198" x="4486275" y="4754563"/>
          <p14:tracePt t="36214" x="4400550" y="4754563"/>
          <p14:tracePt t="36215" x="4321175" y="4754563"/>
          <p14:tracePt t="36221" x="4246563" y="4754563"/>
          <p14:tracePt t="36229" x="4178300" y="4754563"/>
          <p14:tracePt t="36237" x="4121150" y="4754563"/>
          <p14:tracePt t="36248" x="4046538" y="4754563"/>
          <p14:tracePt t="36253" x="3989388" y="4754563"/>
          <p14:tracePt t="36262" x="3925888" y="4754563"/>
          <p14:tracePt t="36269" x="3892550" y="4754563"/>
          <p14:tracePt t="36281" x="3846513" y="4754563"/>
          <p14:tracePt t="36285" x="3800475" y="4754563"/>
          <p14:tracePt t="36295" x="3754438" y="4754563"/>
          <p14:tracePt t="36301" x="3703638" y="4754563"/>
          <p14:tracePt t="36314" x="3692525" y="4754563"/>
          <p14:tracePt t="36317" x="3635375" y="4754563"/>
          <p14:tracePt t="36328" x="3611563" y="4754563"/>
          <p14:tracePt t="36332" x="3560763" y="4754563"/>
          <p14:tracePt t="36348" x="3536950" y="4754563"/>
          <p14:tracePt t="36350" x="3503613" y="4754563"/>
          <p14:tracePt t="36362" x="3479800" y="4754563"/>
          <p14:tracePt t="36364" x="3468688" y="4754563"/>
          <p14:tracePt t="36381" x="3446463" y="4754563"/>
          <p14:tracePt t="36381" x="3435350" y="4765675"/>
          <p14:tracePt t="36388" x="3422650" y="4765675"/>
          <p14:tracePt t="36404" x="3411538" y="4765675"/>
          <p14:tracePt t="36430" x="3411538" y="4754563"/>
          <p14:tracePt t="36436" x="3400425" y="4732338"/>
          <p14:tracePt t="36445" x="3400425" y="4708525"/>
          <p14:tracePt t="36451" x="3400425" y="4697413"/>
          <p14:tracePt t="36459" x="3400425" y="4664075"/>
          <p14:tracePt t="36467" x="3400425" y="4640263"/>
          <p14:tracePt t="36475" x="3400425" y="4618038"/>
          <p14:tracePt t="36483" x="3400425" y="4589463"/>
          <p14:tracePt t="36491" x="3400425" y="4565650"/>
          <p14:tracePt t="36499" x="3400425" y="4543425"/>
          <p14:tracePt t="36506" x="3400425" y="4508500"/>
          <p14:tracePt t="36514" x="3411538" y="4486275"/>
          <p14:tracePt t="36522" x="3422650" y="4464050"/>
          <p14:tracePt t="36531" x="3435350" y="4429125"/>
          <p14:tracePt t="36538" x="3446463" y="4389438"/>
          <p14:tracePt t="36546" x="3457575" y="4354513"/>
          <p14:tracePt t="36554" x="3479800" y="4321175"/>
          <p14:tracePt t="36564" x="3503613" y="4286250"/>
          <p14:tracePt t="36570" x="3525838" y="4251325"/>
          <p14:tracePt t="36580" x="3549650" y="4222750"/>
          <p14:tracePt t="36585" x="3578225" y="4189413"/>
          <p14:tracePt t="36598" x="3611563" y="4165600"/>
          <p14:tracePt t="36602" x="3622675" y="4154488"/>
          <p14:tracePt t="36612" x="3646488" y="4132263"/>
          <p14:tracePt t="36617" x="3692525" y="4097338"/>
          <p14:tracePt t="36631" x="3703638" y="4075113"/>
          <p14:tracePt t="36633" x="3725863" y="4057650"/>
          <p14:tracePt t="36645" x="3736975" y="4035425"/>
          <p14:tracePt t="36649" x="3765550" y="4011613"/>
          <p14:tracePt t="36665" x="3778250" y="4000500"/>
          <p14:tracePt t="36665" x="3800475" y="3989388"/>
          <p14:tracePt t="36673" x="3811588" y="3965575"/>
          <p14:tracePt t="36682" x="3822700" y="3954463"/>
          <p14:tracePt t="36689" x="3835400" y="3954463"/>
          <p14:tracePt t="36697" x="3857625" y="3943350"/>
          <p14:tracePt t="36704" x="3879850" y="3943350"/>
          <p14:tracePt t="36716" x="3892550" y="3943350"/>
          <p14:tracePt t="36720" x="3903663" y="3943350"/>
          <p14:tracePt t="36729" x="3925888" y="3943350"/>
          <p14:tracePt t="36736" x="3943350" y="3943350"/>
          <p14:tracePt t="36747" x="3954463" y="3943350"/>
          <p14:tracePt t="37171" x="3989388" y="3954463"/>
          <p14:tracePt t="37179" x="4011613" y="3978275"/>
          <p14:tracePt t="37187" x="4035425" y="4000500"/>
          <p14:tracePt t="37198" x="4057650" y="4022725"/>
          <p14:tracePt t="37206" x="4092575" y="4046538"/>
          <p14:tracePt t="37215" x="4121150" y="4075113"/>
          <p14:tracePt t="37219" x="4143375" y="4121150"/>
          <p14:tracePt t="37229" x="4165600" y="4132263"/>
          <p14:tracePt t="37235" x="4178300" y="4165600"/>
          <p14:tracePt t="37247" x="4200525" y="4189413"/>
          <p14:tracePt t="37251" x="4211638" y="4211638"/>
          <p14:tracePt t="37259" x="4222750" y="4251325"/>
          <p14:tracePt t="37266" x="4222750" y="4275138"/>
          <p14:tracePt t="37274" x="4222750" y="4308475"/>
          <p14:tracePt t="37282" x="4222750" y="4332288"/>
          <p14:tracePt t="37290" x="4222750" y="4354513"/>
          <p14:tracePt t="37298" x="4200525" y="4389438"/>
          <p14:tracePt t="37306" x="4165600" y="4429125"/>
          <p14:tracePt t="37315" x="4121150" y="4464050"/>
          <p14:tracePt t="37322" x="4068763" y="4497388"/>
          <p14:tracePt t="37330" x="4011613" y="4532313"/>
          <p14:tracePt t="37338" x="3943350" y="4565650"/>
          <p14:tracePt t="37348" x="3868738" y="4589463"/>
          <p14:tracePt t="37354" x="3800475" y="4618038"/>
          <p14:tracePt t="37363" x="3703638" y="4629150"/>
          <p14:tracePt t="37369" x="3622675" y="4640263"/>
          <p14:tracePt t="37381" x="3525838" y="4651375"/>
          <p14:tracePt t="37386" x="3457575" y="4651375"/>
          <p14:tracePt t="37396" x="3435350" y="4651375"/>
          <p14:tracePt t="37401" x="3371850" y="4651375"/>
          <p14:tracePt t="37414" x="3325813" y="4651375"/>
          <p14:tracePt t="37417" x="3292475" y="4640263"/>
          <p14:tracePt t="37430" x="3268663" y="4629150"/>
          <p14:tracePt t="37433" x="3257550" y="4618038"/>
          <p14:tracePt t="37448" x="3246438" y="4606925"/>
          <p14:tracePt t="37450" x="3222625" y="4578350"/>
          <p14:tracePt t="37463" x="3222625" y="4565650"/>
          <p14:tracePt t="37465" x="3222625" y="4532313"/>
          <p14:tracePt t="37480" x="3222625" y="4497388"/>
          <p14:tracePt t="37481" x="3222625" y="4464050"/>
          <p14:tracePt t="37498" x="3235325" y="4378325"/>
          <p14:tracePt t="37504" x="3246438" y="4343400"/>
          <p14:tracePt t="37513" x="3268663" y="4297363"/>
          <p14:tracePt t="37520" x="3303588" y="4251325"/>
          <p14:tracePt t="37531" x="3336925" y="4211638"/>
          <p14:tracePt t="37536" x="3371850" y="4178300"/>
          <p14:tracePt t="37547" x="3435350" y="4132263"/>
          <p14:tracePt t="37552" x="3468688" y="4097338"/>
          <p14:tracePt t="37564" x="3514725" y="4075113"/>
          <p14:tracePt t="37568" x="3560763" y="4035425"/>
          <p14:tracePt t="37580" x="3611563" y="4011613"/>
          <p14:tracePt t="37583" x="3657600" y="3989388"/>
          <p14:tracePt t="37597" x="3703638" y="3978275"/>
          <p14:tracePt t="37600" x="3754438" y="3954463"/>
          <p14:tracePt t="37613" x="3800475" y="3943350"/>
          <p14:tracePt t="37616" x="3857625" y="3943350"/>
          <p14:tracePt t="37631" x="3903663" y="3943350"/>
          <p14:tracePt t="37631" x="3954463" y="3943350"/>
          <p14:tracePt t="37638" x="4000500" y="3943350"/>
          <p14:tracePt t="37647" x="4057650" y="3943350"/>
          <p14:tracePt t="37654" x="4103688" y="3943350"/>
          <p14:tracePt t="37664" x="4143375" y="3954463"/>
          <p14:tracePt t="37670" x="4200525" y="3989388"/>
          <p14:tracePt t="37680" x="4246563" y="4022725"/>
          <p14:tracePt t="37686" x="4279900" y="4057650"/>
          <p14:tracePt t="37698" x="4332288" y="4086225"/>
          <p14:tracePt t="37702" x="4365625" y="4132263"/>
          <p14:tracePt t="37713" x="4400550" y="4178300"/>
          <p14:tracePt t="37718" x="4422775" y="4222750"/>
          <p14:tracePt t="37731" x="4446588" y="4286250"/>
          <p14:tracePt t="37735" x="4468813" y="4354513"/>
          <p14:tracePt t="37749" x="4497388" y="4429125"/>
          <p14:tracePt t="37751" x="4508500" y="4497388"/>
          <p14:tracePt t="37757" x="4521200" y="4554538"/>
          <p14:tracePt t="37765" x="4532313" y="4589463"/>
          <p14:tracePt t="37773" x="4532313" y="4629150"/>
          <p14:tracePt t="37781" x="4532313" y="4664075"/>
          <p14:tracePt t="37789" x="4532313" y="4686300"/>
          <p14:tracePt t="37797" x="4532313" y="4708525"/>
          <p14:tracePt t="38351" x="4521200" y="4708525"/>
          <p14:tracePt t="38359" x="4497388" y="4732338"/>
          <p14:tracePt t="38367" x="4468813" y="4754563"/>
          <p14:tracePt t="38375" x="4422775" y="4778375"/>
          <p14:tracePt t="38383" x="4378325" y="4806950"/>
          <p14:tracePt t="38390" x="4308475" y="4829175"/>
          <p14:tracePt t="38398" x="4235450" y="4851400"/>
          <p14:tracePt t="38407" x="4092575" y="4897438"/>
          <p14:tracePt t="38415" x="4046538" y="4897438"/>
          <p14:tracePt t="38422" x="3943350" y="4921250"/>
          <p14:tracePt t="38430" x="3835400" y="4932363"/>
          <p14:tracePt t="38438" x="3754438" y="4932363"/>
          <p14:tracePt t="38448" x="3668713" y="4932363"/>
          <p14:tracePt t="38454" x="3578225" y="4932363"/>
          <p14:tracePt t="38463" x="3492500" y="4932363"/>
          <p14:tracePt t="38470" x="3422650" y="4921250"/>
          <p14:tracePt t="38481" x="3360738" y="4886325"/>
          <p14:tracePt t="38486" x="3303588" y="4851400"/>
          <p14:tracePt t="38495" x="3268663" y="4818063"/>
          <p14:tracePt t="38502" x="3235325" y="4754563"/>
          <p14:tracePt t="38514" x="3211513" y="4708525"/>
          <p14:tracePt t="38518" x="3194050" y="4664075"/>
          <p14:tracePt t="38528" x="3182938" y="4606925"/>
          <p14:tracePt t="38533" x="3182938" y="4543425"/>
          <p14:tracePt t="38548" x="3182938" y="4497388"/>
          <p14:tracePt t="38551" x="3194050" y="4451350"/>
          <p14:tracePt t="38566" x="3257550" y="4365625"/>
          <p14:tracePt t="38573" x="3292475" y="4332288"/>
          <p14:tracePt t="38581" x="3336925" y="4297363"/>
          <p14:tracePt t="38589" x="3389313" y="4251325"/>
          <p14:tracePt t="38597" x="3435350" y="4211638"/>
          <p14:tracePt t="38604" x="3479800" y="4165600"/>
          <p14:tracePt t="38614" x="3525838" y="4121150"/>
          <p14:tracePt t="38620" x="3589338" y="4057650"/>
          <p14:tracePt t="38631" x="3646488" y="4011613"/>
          <p14:tracePt t="38636" x="3714750" y="3954463"/>
          <p14:tracePt t="38647" x="3778250" y="3921125"/>
          <p14:tracePt t="38652" x="3822700" y="3886200"/>
          <p14:tracePt t="38664" x="3879850" y="3846513"/>
          <p14:tracePt t="38668" x="3925888" y="3811588"/>
          <p14:tracePt t="38681" x="3989388" y="3789363"/>
          <p14:tracePt t="38684" x="4035425" y="3778250"/>
          <p14:tracePt t="38697" x="4079875" y="3754438"/>
          <p14:tracePt t="38700" x="4154488" y="3754438"/>
          <p14:tracePt t="38714" x="4211638" y="3743325"/>
          <p14:tracePt t="38716" x="4268788" y="3743325"/>
          <p14:tracePt t="38732" x="4332288" y="3743325"/>
          <p14:tracePt t="38733" x="4378325" y="3743325"/>
          <p14:tracePt t="38739" x="4435475" y="3743325"/>
          <p14:tracePt t="38748" x="4468813" y="3754438"/>
          <p14:tracePt t="38755" x="4508500" y="3765550"/>
          <p14:tracePt t="38764" x="4554538" y="3789363"/>
          <p14:tracePt t="38771" x="4578350" y="3800475"/>
          <p14:tracePt t="38780" x="4611688" y="3822700"/>
          <p14:tracePt t="38786" x="4635500" y="3835400"/>
          <p14:tracePt t="38798" x="4646613" y="3846513"/>
          <p14:tracePt t="38802" x="4686300" y="3886200"/>
          <p14:tracePt t="38816" x="4697413" y="3908425"/>
          <p14:tracePt t="38819" x="4708525" y="3943350"/>
          <p14:tracePt t="38831" x="4708525" y="3978275"/>
          <p14:tracePt t="38835" x="4721225" y="4022725"/>
          <p14:tracePt t="38848" x="4721225" y="4086225"/>
          <p14:tracePt t="38851" x="4721225" y="4154488"/>
          <p14:tracePt t="38864" x="4721225" y="4189413"/>
          <p14:tracePt t="38866" x="4721225" y="4235450"/>
          <p14:tracePt t="38881" x="4721225" y="4275138"/>
          <p14:tracePt t="38883" x="4721225" y="4308475"/>
          <p14:tracePt t="38898" x="4697413" y="4354513"/>
          <p14:tracePt t="38905" x="4686300" y="4365625"/>
          <p14:tracePt t="38914" x="4675188" y="4378325"/>
          <p14:tracePt t="38921" x="4657725" y="4378325"/>
          <p14:tracePt t="38931" x="4646613" y="4378325"/>
          <p14:tracePt t="38937" x="4635500" y="4378325"/>
          <p14:tracePt t="38953" x="4622800" y="4378325"/>
          <p14:tracePt t="42072" x="4611688" y="4378325"/>
          <p14:tracePt t="42104" x="4600575" y="4378325"/>
          <p14:tracePt t="42135" x="4600575" y="4365625"/>
          <p14:tracePt t="42144" x="4589463" y="4365625"/>
          <p14:tracePt t="42159" x="4589463" y="4354513"/>
          <p14:tracePt t="42168" x="4589463" y="4343400"/>
          <p14:tracePt t="42175" x="4578350" y="4343400"/>
          <p14:tracePt t="42183" x="4578350" y="4332288"/>
          <p14:tracePt t="42200" x="4565650" y="4321175"/>
          <p14:tracePt t="42206" x="4565650" y="4308475"/>
          <p14:tracePt t="42222" x="4554538" y="4297363"/>
          <p14:tracePt t="42238" x="4554538" y="4286250"/>
          <p14:tracePt t="42246" x="4543425" y="4286250"/>
          <p14:tracePt t="42277" x="4543425" y="4275138"/>
          <p14:tracePt t="42288" x="4532313" y="4275138"/>
          <p14:tracePt t="42301" x="4521200" y="4275138"/>
          <p14:tracePt t="42309" x="4521200" y="4264025"/>
          <p14:tracePt t="42325" x="4508500" y="4264025"/>
          <p14:tracePt t="42357" x="4497388" y="4264025"/>
          <p14:tracePt t="42365" x="4497388" y="4251325"/>
          <p14:tracePt t="42768" x="4497388" y="4211638"/>
          <p14:tracePt t="42778" x="4468813" y="4189413"/>
          <p14:tracePt t="42784" x="4446588" y="4143375"/>
          <p14:tracePt t="42792" x="4411663" y="4097338"/>
          <p14:tracePt t="42801" x="4389438" y="4046538"/>
          <p14:tracePt t="42808" x="4378325" y="4035425"/>
          <p14:tracePt t="42817" x="4343400" y="4000500"/>
          <p14:tracePt t="42825" x="4321175" y="3978275"/>
          <p14:tracePt t="42832" x="4308475" y="3954463"/>
          <p14:tracePt t="42840" x="4292600" y="3943350"/>
          <p14:tracePt t="42848" x="4279900" y="3932238"/>
          <p14:tracePt t="42863" x="4268788" y="3921125"/>
          <p14:tracePt t="42880" x="4268788" y="3908425"/>
          <p14:tracePt t="42895" x="4268788" y="3897313"/>
          <p14:tracePt t="42903" x="4279900" y="3897313"/>
          <p14:tracePt t="42914" x="4292600" y="3886200"/>
          <p14:tracePt t="42919" x="4321175" y="3868738"/>
          <p14:tracePt t="42935" x="4343400" y="3857625"/>
          <p14:tracePt t="42951" x="4354513" y="3846513"/>
          <p14:tracePt t="42959" x="4365625" y="3846513"/>
          <p14:tracePt t="42983" x="4378325" y="3846513"/>
          <p14:tracePt t="42998" x="4378325" y="3857625"/>
          <p14:tracePt t="43006" x="4378325" y="3921125"/>
          <p14:tracePt t="43014" x="4378325" y="3989388"/>
          <p14:tracePt t="43022" x="4378325" y="4022725"/>
          <p14:tracePt t="43030" x="4378325" y="4121150"/>
          <p14:tracePt t="43038" x="4378325" y="4200525"/>
          <p14:tracePt t="43047" x="4354513" y="4275138"/>
          <p14:tracePt t="43054" x="4332288" y="4343400"/>
          <p14:tracePt t="43061" x="4308475" y="4400550"/>
          <p14:tracePt t="43069" x="4268788" y="4464050"/>
          <p14:tracePt t="43080" x="4246563" y="4475163"/>
          <p14:tracePt t="43085" x="4200525" y="4521200"/>
          <p14:tracePt t="43097" x="4189413" y="4532313"/>
          <p14:tracePt t="43101" x="4143375" y="4543425"/>
          <p14:tracePt t="43109" x="4121150" y="4543425"/>
          <p14:tracePt t="43118" x="4079875" y="4543425"/>
          <p14:tracePt t="43125" x="4068763" y="4543425"/>
          <p14:tracePt t="43135" x="4035425" y="4521200"/>
          <p14:tracePt t="43141" x="4022725" y="4486275"/>
          <p14:tracePt t="43151" x="4000500" y="4464050"/>
          <p14:tracePt t="43156" x="4000500" y="4429125"/>
          <p14:tracePt t="43168" x="3989388" y="4389438"/>
          <p14:tracePt t="43172" x="3989388" y="4343400"/>
          <p14:tracePt t="43184" x="3989388" y="4308475"/>
          <p14:tracePt t="43188" x="3989388" y="4275138"/>
          <p14:tracePt t="43201" x="3989388" y="4251325"/>
          <p14:tracePt t="43204" x="4000500" y="4200525"/>
          <p14:tracePt t="43218" x="4022725" y="4165600"/>
          <p14:tracePt t="43220" x="4046538" y="4143375"/>
          <p14:tracePt t="43235" x="4068763" y="4132263"/>
          <p14:tracePt t="43237" x="4092575" y="4121150"/>
          <p14:tracePt t="43251" x="4143375" y="4108450"/>
          <p14:tracePt t="43252" x="4154488" y="4108450"/>
          <p14:tracePt t="43263" x="4189413" y="4108450"/>
          <p14:tracePt t="43268" x="4222750" y="4108450"/>
          <p14:tracePt t="43275" x="4246563" y="4108450"/>
          <p14:tracePt t="43284" x="4268788" y="4108450"/>
          <p14:tracePt t="43291" x="4279900" y="4108450"/>
          <p14:tracePt t="43301" x="4292600" y="4121150"/>
          <p14:tracePt t="43307" x="4308475" y="4132263"/>
          <p14:tracePt t="43323" x="4321175" y="4143375"/>
          <p14:tracePt t="43334" x="4321175" y="4154488"/>
          <p14:tracePt t="43338" x="4321175" y="4165600"/>
          <p14:tracePt t="43351" x="4308475" y="4165600"/>
          <p14:tracePt t="43354" x="4292600" y="4178300"/>
          <p14:tracePt t="43368" x="4279900" y="4178300"/>
          <p14:tracePt t="43371" x="4257675" y="4178300"/>
          <p14:tracePt t="43385" x="4235450" y="4178300"/>
          <p14:tracePt t="43387" x="4222750" y="4178300"/>
          <p14:tracePt t="43401" x="4200525" y="4178300"/>
          <p14:tracePt t="43403" x="4189413" y="4178300"/>
          <p14:tracePt t="43418" x="4178300" y="4165600"/>
          <p14:tracePt t="43426" x="4165600" y="4154488"/>
          <p14:tracePt t="43435" x="4165600" y="4143375"/>
          <p14:tracePt t="43451" x="4165600" y="4132263"/>
          <p14:tracePt t="43457" x="4165600" y="4121150"/>
          <p14:tracePt t="43465" x="4178300" y="4108450"/>
          <p14:tracePt t="43473" x="4189413" y="4097338"/>
          <p14:tracePt t="43481" x="4211638" y="4097338"/>
          <p14:tracePt t="43489" x="4235450" y="4086225"/>
          <p14:tracePt t="43497" x="4268788" y="4086225"/>
          <p14:tracePt t="43505" x="4292600" y="4086225"/>
          <p14:tracePt t="43514" x="4321175" y="4086225"/>
          <p14:tracePt t="43520" x="4343400" y="4097338"/>
          <p14:tracePt t="43529" x="4365625" y="4121150"/>
          <p14:tracePt t="43536" x="4389438" y="4154488"/>
          <p14:tracePt t="43547" x="4411663" y="4200525"/>
          <p14:tracePt t="43553" x="4411663" y="4222750"/>
          <p14:tracePt t="43561" x="4422775" y="4264025"/>
          <p14:tracePt t="43569" x="4435475" y="4308475"/>
          <p14:tracePt t="43580" x="4435475" y="4343400"/>
          <p14:tracePt t="43585" x="4435475" y="4365625"/>
          <p14:tracePt t="43592" x="4411663" y="4389438"/>
          <p14:tracePt t="43601" x="4378325" y="4400550"/>
          <p14:tracePt t="43608" x="4365625" y="4411663"/>
          <p14:tracePt t="43618" x="4332288" y="4429125"/>
          <p14:tracePt t="43623" x="4292600" y="4429125"/>
          <p14:tracePt t="43635" x="4268788" y="4440238"/>
          <p14:tracePt t="43639" x="4246563" y="4440238"/>
          <p14:tracePt t="43652" x="4222750" y="4451350"/>
          <p14:tracePt t="43655" x="4200525" y="4464050"/>
          <p14:tracePt t="43668" x="4189413" y="4464050"/>
          <p14:tracePt t="43671" x="4178300" y="4464050"/>
          <p14:tracePt t="43685" x="4165600" y="4464050"/>
          <p14:tracePt t="43687" x="4154488" y="4464050"/>
          <p14:tracePt t="43701" x="4143375" y="4464050"/>
          <p14:tracePt t="43704" x="4132263" y="4464050"/>
          <p14:tracePt t="43718" x="4132263" y="4451350"/>
          <p14:tracePt t="43720" x="4121150" y="4451350"/>
          <p14:tracePt t="43736" x="4103688" y="4440238"/>
          <p14:tracePt t="44075" x="4092575" y="4440238"/>
          <p14:tracePt t="44083" x="4079875" y="4440238"/>
          <p14:tracePt t="44090" x="4068763" y="4451350"/>
          <p14:tracePt t="44099" x="4057650" y="4464050"/>
          <p14:tracePt t="44106" x="4035425" y="4464050"/>
          <p14:tracePt t="44115" x="4022725" y="4475163"/>
          <p14:tracePt t="44123" x="4000500" y="4475163"/>
          <p14:tracePt t="44130" x="3989388" y="4486275"/>
          <p14:tracePt t="44138" x="3965575" y="4486275"/>
          <p14:tracePt t="44146" x="3954463" y="4486275"/>
          <p14:tracePt t="44154" x="3943350" y="4486275"/>
          <p14:tracePt t="44164" x="3925888" y="4486275"/>
          <p14:tracePt t="44170" x="3914775" y="4486275"/>
          <p14:tracePt t="44186" x="3903663" y="4486275"/>
          <p14:tracePt t="44211" x="3892550" y="4486275"/>
          <p14:tracePt t="44249" x="3892550" y="4475163"/>
          <p14:tracePt t="44367" x="3879850" y="4475163"/>
          <p14:tracePt t="44383" x="3879850" y="4486275"/>
          <p14:tracePt t="44400" x="3868738" y="4497388"/>
          <p14:tracePt t="44407" x="3868738" y="4508500"/>
          <p14:tracePt t="44415" x="3857625" y="4508500"/>
          <p14:tracePt t="44423" x="3857625" y="4521200"/>
          <p14:tracePt t="44439" x="3846513" y="4532313"/>
          <p14:tracePt t="44447" x="3835400" y="4532313"/>
          <p14:tracePt t="44455" x="3822700" y="4532313"/>
          <p14:tracePt t="44464" x="3822700" y="4543425"/>
          <p14:tracePt t="44471" x="3811588" y="4543425"/>
          <p14:tracePt t="44479" x="3800475" y="4543425"/>
          <p14:tracePt t="44486" x="3789363" y="4554538"/>
          <p14:tracePt t="44497" x="3778250" y="4554538"/>
          <p14:tracePt t="44511" x="3765550" y="4554538"/>
          <p14:tracePt t="44519" x="3754438" y="4554538"/>
          <p14:tracePt t="44530" x="3736975" y="4554538"/>
          <p14:tracePt t="44535" x="3725863" y="4554538"/>
          <p14:tracePt t="44542" x="3714750" y="4554538"/>
          <p14:tracePt t="44550" x="3703638" y="4554538"/>
          <p14:tracePt t="44558" x="3692525" y="4554538"/>
          <p14:tracePt t="44566" x="3679825" y="4554538"/>
          <p14:tracePt t="44574" x="3668713" y="4554538"/>
          <p14:tracePt t="44589" x="3657600" y="4554538"/>
          <p14:tracePt t="44613" x="3646488" y="4554538"/>
          <p14:tracePt t="44621" x="3646488" y="4565650"/>
          <p14:tracePt t="44771" x="3646488" y="4554538"/>
          <p14:tracePt t="44796" x="3646488" y="4543425"/>
          <p14:tracePt t="44842" x="3646488" y="4554538"/>
          <p14:tracePt t="44852" x="3622675" y="4578350"/>
          <p14:tracePt t="44859" x="3611563" y="4606925"/>
          <p14:tracePt t="44867" x="3589338" y="4651375"/>
          <p14:tracePt t="44874" x="3578225" y="4697413"/>
          <p14:tracePt t="44882" x="3536950" y="4754563"/>
          <p14:tracePt t="44890" x="3514725" y="4818063"/>
          <p14:tracePt t="44898" x="3479800" y="4886325"/>
          <p14:tracePt t="44906" x="3446463" y="4972050"/>
          <p14:tracePt t="44914" x="3411538" y="5051425"/>
          <p14:tracePt t="44922" x="3389313" y="5121275"/>
          <p14:tracePt t="44930" x="3360738" y="5207000"/>
          <p14:tracePt t="44938" x="3336925" y="5275263"/>
          <p14:tracePt t="44946" x="3314700" y="5360988"/>
          <p14:tracePt t="44954" x="3292475" y="5429250"/>
          <p14:tracePt t="44965" x="3279775" y="5497513"/>
          <p14:tracePt t="44970" x="3268663" y="5537200"/>
          <p14:tracePt t="44986" x="3246438" y="5629275"/>
          <p14:tracePt t="44997" x="3235325" y="5664200"/>
          <p14:tracePt t="45004" x="3222625" y="5692775"/>
          <p14:tracePt t="45009" x="3211513" y="5715000"/>
          <p14:tracePt t="45019" x="3194050" y="5726113"/>
          <p14:tracePt t="45025" x="3194050" y="5737225"/>
          <p14:tracePt t="45036" x="3182938" y="5749925"/>
          <p14:tracePt t="45049" x="3171825" y="5749925"/>
          <p14:tracePt t="45057" x="3171825" y="5761038"/>
          <p14:tracePt t="45065" x="3160713" y="5772150"/>
          <p14:tracePt t="45072" x="3160713" y="5783263"/>
          <p14:tracePt t="45080" x="3160713" y="5794375"/>
          <p14:tracePt t="45088" x="3149600" y="5807075"/>
          <p14:tracePt t="45097" x="3149600" y="5818188"/>
          <p14:tracePt t="45104" x="3149600" y="5840413"/>
          <p14:tracePt t="45113" x="3136900" y="5851525"/>
          <p14:tracePt t="45130" x="3125788" y="5868988"/>
          <p14:tracePt t="45136" x="3125788" y="5880100"/>
          <p14:tracePt t="45145" x="3114675" y="5880100"/>
          <p14:tracePt t="45436" x="3114675" y="5868988"/>
          <p14:tracePt t="45444" x="3103563" y="5829300"/>
          <p14:tracePt t="45453" x="3103563" y="5818188"/>
          <p14:tracePt t="45462" x="3092450" y="5783263"/>
          <p14:tracePt t="45469" x="3079750" y="5761038"/>
          <p14:tracePt t="45477" x="3057525" y="5737225"/>
          <p14:tracePt t="45484" x="3057525" y="5715000"/>
          <p14:tracePt t="45492" x="3046413" y="5692775"/>
          <p14:tracePt t="45500" x="3035300" y="5664200"/>
          <p14:tracePt t="45508" x="3022600" y="5651500"/>
          <p14:tracePt t="45520" x="3006725" y="5640388"/>
          <p14:tracePt t="45524" x="3006725" y="5618163"/>
          <p14:tracePt t="45537" x="2994025" y="5607050"/>
          <p14:tracePt t="45540" x="2982913" y="5594350"/>
          <p14:tracePt t="45553" x="2982913" y="5583238"/>
          <p14:tracePt t="45563" x="2971800" y="5583238"/>
          <p14:tracePt t="45571" x="2971800" y="5572125"/>
        </p14:tracePtLst>
      </p14:laserTraceLst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2885</TotalTime>
  <Words>884</Words>
  <Application>Microsoft Office PowerPoint</Application>
  <PresentationFormat>如螢幕大小 (4:3)</PresentationFormat>
  <Paragraphs>109</Paragraphs>
  <Slides>15</Slides>
  <Notes>5</Notes>
  <HiddenSlides>0</HiddenSlides>
  <MMClips>15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2" baseType="lpstr">
      <vt:lpstr>PingFang TC</vt:lpstr>
      <vt:lpstr>PingFang TC Light</vt:lpstr>
      <vt:lpstr>Arial</vt:lpstr>
      <vt:lpstr>Calibri</vt:lpstr>
      <vt:lpstr>Century Gothic</vt:lpstr>
      <vt:lpstr>Wingdings 3</vt:lpstr>
      <vt:lpstr>離子</vt:lpstr>
      <vt:lpstr> 1102 HW2</vt:lpstr>
      <vt:lpstr>The fibonacci number …</vt:lpstr>
      <vt:lpstr>在這邊我們結合了 費氏數列 與 二元數</vt:lpstr>
      <vt:lpstr>不同之處在於， 這個＋重新設計過</vt:lpstr>
      <vt:lpstr>基礎班: 請設計N2Comp物件 並符合下列主程式</vt:lpstr>
      <vt:lpstr>基礎工作應包含：</vt:lpstr>
      <vt:lpstr>基礎班: 請設計N2Comp物件 並符合下列主程式</vt:lpstr>
      <vt:lpstr>輸入１１時的輸出… （最後面已經超過int可顯示範圍！）</vt:lpstr>
      <vt:lpstr>繳交作業</vt:lpstr>
      <vt:lpstr> 1102 HW3</vt:lpstr>
      <vt:lpstr>主任務: 把二元數內容物換掉，解決大數問題</vt:lpstr>
      <vt:lpstr>大數是什麼？</vt:lpstr>
      <vt:lpstr>簡單的方案 &gt;&gt; 用陣列儲存</vt:lpstr>
      <vt:lpstr>製作BigInt類別並解決大數問題 應該包含以下項目</vt:lpstr>
      <vt:lpstr>繳交作業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</dc:title>
  <dc:creator>葉奕成</dc:creator>
  <cp:lastModifiedBy>YTN001</cp:lastModifiedBy>
  <cp:revision>96</cp:revision>
  <cp:lastPrinted>2016-04-30T03:32:14Z</cp:lastPrinted>
  <dcterms:created xsi:type="dcterms:W3CDTF">2016-04-29T07:03:13Z</dcterms:created>
  <dcterms:modified xsi:type="dcterms:W3CDTF">2023-04-13T14:02:57Z</dcterms:modified>
</cp:coreProperties>
</file>

<file path=docProps/thumbnail.jpeg>
</file>